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704" r:id="rId7"/>
    <p:sldMasterId id="2147483716" r:id="rId8"/>
    <p:sldMasterId id="2147483728" r:id="rId9"/>
    <p:sldMasterId id="2147483740" r:id="rId10"/>
    <p:sldMasterId id="2147483752" r:id="rId11"/>
  </p:sldMasterIdLst>
  <p:notesMasterIdLst>
    <p:notesMasterId r:id="rId77"/>
  </p:notesMasterIdLst>
  <p:sldIdLst>
    <p:sldId id="256" r:id="rId12"/>
    <p:sldId id="262" r:id="rId13"/>
    <p:sldId id="257" r:id="rId14"/>
    <p:sldId id="258" r:id="rId15"/>
    <p:sldId id="269" r:id="rId16"/>
    <p:sldId id="273" r:id="rId17"/>
    <p:sldId id="342" r:id="rId18"/>
    <p:sldId id="343" r:id="rId19"/>
    <p:sldId id="344" r:id="rId20"/>
    <p:sldId id="345" r:id="rId21"/>
    <p:sldId id="346" r:id="rId22"/>
    <p:sldId id="347" r:id="rId23"/>
    <p:sldId id="259" r:id="rId24"/>
    <p:sldId id="327" r:id="rId25"/>
    <p:sldId id="328" r:id="rId26"/>
    <p:sldId id="329" r:id="rId27"/>
    <p:sldId id="330" r:id="rId28"/>
    <p:sldId id="331" r:id="rId29"/>
    <p:sldId id="332" r:id="rId30"/>
    <p:sldId id="333" r:id="rId31"/>
    <p:sldId id="334" r:id="rId32"/>
    <p:sldId id="335" r:id="rId33"/>
    <p:sldId id="336" r:id="rId34"/>
    <p:sldId id="340" r:id="rId35"/>
    <p:sldId id="337" r:id="rId36"/>
    <p:sldId id="338" r:id="rId37"/>
    <p:sldId id="339" r:id="rId38"/>
    <p:sldId id="284" r:id="rId39"/>
    <p:sldId id="285" r:id="rId40"/>
    <p:sldId id="286" r:id="rId41"/>
    <p:sldId id="287" r:id="rId42"/>
    <p:sldId id="307" r:id="rId43"/>
    <p:sldId id="308" r:id="rId44"/>
    <p:sldId id="309" r:id="rId45"/>
    <p:sldId id="310" r:id="rId46"/>
    <p:sldId id="311" r:id="rId47"/>
    <p:sldId id="297" r:id="rId48"/>
    <p:sldId id="298" r:id="rId49"/>
    <p:sldId id="299" r:id="rId50"/>
    <p:sldId id="300" r:id="rId51"/>
    <p:sldId id="301" r:id="rId52"/>
    <p:sldId id="302" r:id="rId53"/>
    <p:sldId id="303" r:id="rId54"/>
    <p:sldId id="304" r:id="rId55"/>
    <p:sldId id="305" r:id="rId56"/>
    <p:sldId id="306" r:id="rId57"/>
    <p:sldId id="341" r:id="rId58"/>
    <p:sldId id="312" r:id="rId59"/>
    <p:sldId id="313" r:id="rId60"/>
    <p:sldId id="314" r:id="rId61"/>
    <p:sldId id="315" r:id="rId62"/>
    <p:sldId id="316" r:id="rId63"/>
    <p:sldId id="317" r:id="rId64"/>
    <p:sldId id="318" r:id="rId65"/>
    <p:sldId id="319" r:id="rId66"/>
    <p:sldId id="320" r:id="rId67"/>
    <p:sldId id="321" r:id="rId68"/>
    <p:sldId id="326" r:id="rId69"/>
    <p:sldId id="322" r:id="rId70"/>
    <p:sldId id="323" r:id="rId71"/>
    <p:sldId id="324" r:id="rId72"/>
    <p:sldId id="325" r:id="rId73"/>
    <p:sldId id="272" r:id="rId74"/>
    <p:sldId id="271" r:id="rId75"/>
    <p:sldId id="265"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591606-14C3-4209-80F0-41F42875B6D4}" v="2271" dt="2020-06-29T18:20:17.156"/>
    <p1510:client id="{94AF90D4-6C23-9A08-369D-FA78E2B03746}" v="617" dt="2020-07-06T15:21:45.595"/>
    <p1510:client id="{9E871EB7-12DA-B2E0-9850-972C250ED2A2}" v="331" dt="2020-06-30T15:45:45.8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52" d="100"/>
          <a:sy n="52" d="100"/>
        </p:scale>
        <p:origin x="5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7" Type="http://schemas.openxmlformats.org/officeDocument/2006/relationships/slideMaster" Target="slideMasters/slideMaster4.xml"/><Relationship Id="rId71" Type="http://schemas.openxmlformats.org/officeDocument/2006/relationships/slide" Target="slides/slide60.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0.xml"/><Relationship Id="rId82"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acchio Wesley, Bridget" userId="S::bwesley@luc.edu::04928de8-656b-4fc9-a34a-2e44ba06f3d4" providerId="AD" clId="Web-{DF7E3F9E-009F-E857-0B89-9A4921F9F5E6}"/>
    <pc:docChg chg="modSld">
      <pc:chgData name="Colacchio Wesley, Bridget" userId="S::bwesley@luc.edu::04928de8-656b-4fc9-a34a-2e44ba06f3d4" providerId="AD" clId="Web-{DF7E3F9E-009F-E857-0B89-9A4921F9F5E6}" dt="2020-06-29T18:45:35.010" v="261"/>
      <pc:docMkLst>
        <pc:docMk/>
      </pc:docMkLst>
      <pc:sldChg chg="modNotes">
        <pc:chgData name="Colacchio Wesley, Bridget" userId="S::bwesley@luc.edu::04928de8-656b-4fc9-a34a-2e44ba06f3d4" providerId="AD" clId="Web-{DF7E3F9E-009F-E857-0B89-9A4921F9F5E6}" dt="2020-06-29T18:45:35.010" v="261"/>
        <pc:sldMkLst>
          <pc:docMk/>
          <pc:sldMk cId="494043769" sldId="258"/>
        </pc:sldMkLst>
      </pc:sldChg>
      <pc:sldChg chg="modNotes">
        <pc:chgData name="Colacchio Wesley, Bridget" userId="S::bwesley@luc.edu::04928de8-656b-4fc9-a34a-2e44ba06f3d4" providerId="AD" clId="Web-{DF7E3F9E-009F-E857-0B89-9A4921F9F5E6}" dt="2020-06-29T18:40:14.081" v="15"/>
        <pc:sldMkLst>
          <pc:docMk/>
          <pc:sldMk cId="2522049291" sldId="264"/>
        </pc:sldMkLst>
      </pc:sldChg>
    </pc:docChg>
  </pc:docChgLst>
  <pc:docChgLst>
    <pc:chgData clId="Web-{94AF90D4-6C23-9A08-369D-FA78E2B03746}"/>
    <pc:docChg chg="modSld">
      <pc:chgData name="" userId="" providerId="" clId="Web-{94AF90D4-6C23-9A08-369D-FA78E2B03746}" dt="2020-07-03T15:03:34.016" v="12" actId="20577"/>
      <pc:docMkLst>
        <pc:docMk/>
      </pc:docMkLst>
      <pc:sldChg chg="modSp">
        <pc:chgData name="" userId="" providerId="" clId="Web-{94AF90D4-6C23-9A08-369D-FA78E2B03746}" dt="2020-07-03T15:03:33.015" v="10" actId="20577"/>
        <pc:sldMkLst>
          <pc:docMk/>
          <pc:sldMk cId="109857222" sldId="256"/>
        </pc:sldMkLst>
        <pc:spChg chg="mod">
          <ac:chgData name="" userId="" providerId="" clId="Web-{94AF90D4-6C23-9A08-369D-FA78E2B03746}" dt="2020-07-03T15:03:33.015" v="10" actId="20577"/>
          <ac:spMkLst>
            <pc:docMk/>
            <pc:sldMk cId="109857222" sldId="256"/>
            <ac:spMk id="3" creationId="{00000000-0000-0000-0000-000000000000}"/>
          </ac:spMkLst>
        </pc:spChg>
      </pc:sldChg>
    </pc:docChg>
  </pc:docChgLst>
  <pc:docChgLst>
    <pc:chgData name="Colacchio Wesley, Bridget" userId="S::bwesley@luc.edu::04928de8-656b-4fc9-a34a-2e44ba06f3d4" providerId="AD" clId="Web-{9E871EB7-12DA-B2E0-9850-972C250ED2A2}"/>
    <pc:docChg chg="addSld modSld sldOrd">
      <pc:chgData name="Colacchio Wesley, Bridget" userId="S::bwesley@luc.edu::04928de8-656b-4fc9-a34a-2e44ba06f3d4" providerId="AD" clId="Web-{9E871EB7-12DA-B2E0-9850-972C250ED2A2}" dt="2020-06-30T15:45:45.854" v="323" actId="20577"/>
      <pc:docMkLst>
        <pc:docMk/>
      </pc:docMkLst>
      <pc:sldChg chg="modSp">
        <pc:chgData name="Colacchio Wesley, Bridget" userId="S::bwesley@luc.edu::04928de8-656b-4fc9-a34a-2e44ba06f3d4" providerId="AD" clId="Web-{9E871EB7-12DA-B2E0-9850-972C250ED2A2}" dt="2020-06-30T15:20:34.895" v="4" actId="14100"/>
        <pc:sldMkLst>
          <pc:docMk/>
          <pc:sldMk cId="494043769" sldId="258"/>
        </pc:sldMkLst>
        <pc:spChg chg="mod">
          <ac:chgData name="Colacchio Wesley, Bridget" userId="S::bwesley@luc.edu::04928de8-656b-4fc9-a34a-2e44ba06f3d4" providerId="AD" clId="Web-{9E871EB7-12DA-B2E0-9850-972C250ED2A2}" dt="2020-06-30T15:20:34.895" v="4" actId="14100"/>
          <ac:spMkLst>
            <pc:docMk/>
            <pc:sldMk cId="494043769" sldId="258"/>
            <ac:spMk id="3" creationId="{C4822FE1-3549-4E71-BF80-E54A66F6FCEE}"/>
          </ac:spMkLst>
        </pc:spChg>
      </pc:sldChg>
      <pc:sldChg chg="modSp">
        <pc:chgData name="Colacchio Wesley, Bridget" userId="S::bwesley@luc.edu::04928de8-656b-4fc9-a34a-2e44ba06f3d4" providerId="AD" clId="Web-{9E871EB7-12DA-B2E0-9850-972C250ED2A2}" dt="2020-06-30T15:21:59.599" v="36" actId="20577"/>
        <pc:sldMkLst>
          <pc:docMk/>
          <pc:sldMk cId="3221154785" sldId="259"/>
        </pc:sldMkLst>
        <pc:spChg chg="mod">
          <ac:chgData name="Colacchio Wesley, Bridget" userId="S::bwesley@luc.edu::04928de8-656b-4fc9-a34a-2e44ba06f3d4" providerId="AD" clId="Web-{9E871EB7-12DA-B2E0-9850-972C250ED2A2}" dt="2020-06-30T15:21:59.599" v="36" actId="20577"/>
          <ac:spMkLst>
            <pc:docMk/>
            <pc:sldMk cId="3221154785" sldId="259"/>
            <ac:spMk id="3" creationId="{53C2BD5F-A855-4E89-89B0-5BD6EA074091}"/>
          </ac:spMkLst>
        </pc:spChg>
      </pc:sldChg>
      <pc:sldChg chg="modSp">
        <pc:chgData name="Colacchio Wesley, Bridget" userId="S::bwesley@luc.edu::04928de8-656b-4fc9-a34a-2e44ba06f3d4" providerId="AD" clId="Web-{9E871EB7-12DA-B2E0-9850-972C250ED2A2}" dt="2020-06-30T15:23:44.083" v="64" actId="20577"/>
        <pc:sldMkLst>
          <pc:docMk/>
          <pc:sldMk cId="555781018" sldId="260"/>
        </pc:sldMkLst>
        <pc:spChg chg="mod">
          <ac:chgData name="Colacchio Wesley, Bridget" userId="S::bwesley@luc.edu::04928de8-656b-4fc9-a34a-2e44ba06f3d4" providerId="AD" clId="Web-{9E871EB7-12DA-B2E0-9850-972C250ED2A2}" dt="2020-06-30T15:23:44.083" v="64" actId="20577"/>
          <ac:spMkLst>
            <pc:docMk/>
            <pc:sldMk cId="555781018" sldId="260"/>
            <ac:spMk id="6" creationId="{141E8F3F-5F75-49FB-8F5D-56A17A45F19B}"/>
          </ac:spMkLst>
        </pc:spChg>
      </pc:sldChg>
      <pc:sldChg chg="modSp">
        <pc:chgData name="Colacchio Wesley, Bridget" userId="S::bwesley@luc.edu::04928de8-656b-4fc9-a34a-2e44ba06f3d4" providerId="AD" clId="Web-{9E871EB7-12DA-B2E0-9850-972C250ED2A2}" dt="2020-06-30T15:22:08.052" v="38" actId="14100"/>
        <pc:sldMkLst>
          <pc:docMk/>
          <pc:sldMk cId="4021490754" sldId="261"/>
        </pc:sldMkLst>
        <pc:spChg chg="mod">
          <ac:chgData name="Colacchio Wesley, Bridget" userId="S::bwesley@luc.edu::04928de8-656b-4fc9-a34a-2e44ba06f3d4" providerId="AD" clId="Web-{9E871EB7-12DA-B2E0-9850-972C250ED2A2}" dt="2020-06-30T15:22:08.052" v="38" actId="14100"/>
          <ac:spMkLst>
            <pc:docMk/>
            <pc:sldMk cId="4021490754" sldId="261"/>
            <ac:spMk id="3" creationId="{95A47B80-7E6B-4048-8708-642AB3D6BDFB}"/>
          </ac:spMkLst>
        </pc:spChg>
      </pc:sldChg>
      <pc:sldChg chg="modSp">
        <pc:chgData name="Colacchio Wesley, Bridget" userId="S::bwesley@luc.edu::04928de8-656b-4fc9-a34a-2e44ba06f3d4" providerId="AD" clId="Web-{9E871EB7-12DA-B2E0-9850-972C250ED2A2}" dt="2020-06-30T15:45:45.854" v="323" actId="20577"/>
        <pc:sldMkLst>
          <pc:docMk/>
          <pc:sldMk cId="3099246357" sldId="263"/>
        </pc:sldMkLst>
        <pc:spChg chg="mod">
          <ac:chgData name="Colacchio Wesley, Bridget" userId="S::bwesley@luc.edu::04928de8-656b-4fc9-a34a-2e44ba06f3d4" providerId="AD" clId="Web-{9E871EB7-12DA-B2E0-9850-972C250ED2A2}" dt="2020-06-30T15:45:07.026" v="304" actId="20577"/>
          <ac:spMkLst>
            <pc:docMk/>
            <pc:sldMk cId="3099246357" sldId="263"/>
            <ac:spMk id="2" creationId="{5915D171-278A-47A4-8383-469969331F7F}"/>
          </ac:spMkLst>
        </pc:spChg>
        <pc:spChg chg="mod">
          <ac:chgData name="Colacchio Wesley, Bridget" userId="S::bwesley@luc.edu::04928de8-656b-4fc9-a34a-2e44ba06f3d4" providerId="AD" clId="Web-{9E871EB7-12DA-B2E0-9850-972C250ED2A2}" dt="2020-06-30T15:45:45.854" v="323" actId="20577"/>
          <ac:spMkLst>
            <pc:docMk/>
            <pc:sldMk cId="3099246357" sldId="263"/>
            <ac:spMk id="3" creationId="{002A0A66-BC2E-43BD-BF03-C1857ED12FA8}"/>
          </ac:spMkLst>
        </pc:spChg>
      </pc:sldChg>
      <pc:sldChg chg="modSp ord">
        <pc:chgData name="Colacchio Wesley, Bridget" userId="S::bwesley@luc.edu::04928de8-656b-4fc9-a34a-2e44ba06f3d4" providerId="AD" clId="Web-{9E871EB7-12DA-B2E0-9850-972C250ED2A2}" dt="2020-06-30T15:44:51.167" v="287"/>
        <pc:sldMkLst>
          <pc:docMk/>
          <pc:sldMk cId="270275108" sldId="266"/>
        </pc:sldMkLst>
        <pc:spChg chg="mod">
          <ac:chgData name="Colacchio Wesley, Bridget" userId="S::bwesley@luc.edu::04928de8-656b-4fc9-a34a-2e44ba06f3d4" providerId="AD" clId="Web-{9E871EB7-12DA-B2E0-9850-972C250ED2A2}" dt="2020-06-30T15:44:45.854" v="285" actId="20577"/>
          <ac:spMkLst>
            <pc:docMk/>
            <pc:sldMk cId="270275108" sldId="266"/>
            <ac:spMk id="6" creationId="{141E8F3F-5F75-49FB-8F5D-56A17A45F19B}"/>
          </ac:spMkLst>
        </pc:spChg>
      </pc:sldChg>
      <pc:sldChg chg="modSp new">
        <pc:chgData name="Colacchio Wesley, Bridget" userId="S::bwesley@luc.edu::04928de8-656b-4fc9-a34a-2e44ba06f3d4" providerId="AD" clId="Web-{9E871EB7-12DA-B2E0-9850-972C250ED2A2}" dt="2020-06-30T15:44:02.167" v="271" actId="20577"/>
        <pc:sldMkLst>
          <pc:docMk/>
          <pc:sldMk cId="2661178730" sldId="267"/>
        </pc:sldMkLst>
        <pc:spChg chg="mod">
          <ac:chgData name="Colacchio Wesley, Bridget" userId="S::bwesley@luc.edu::04928de8-656b-4fc9-a34a-2e44ba06f3d4" providerId="AD" clId="Web-{9E871EB7-12DA-B2E0-9850-972C250ED2A2}" dt="2020-06-30T15:37:16.399" v="166" actId="20577"/>
          <ac:spMkLst>
            <pc:docMk/>
            <pc:sldMk cId="2661178730" sldId="267"/>
            <ac:spMk id="2" creationId="{CDB67FAC-FDA7-4706-BA83-96BE3C62C817}"/>
          </ac:spMkLst>
        </pc:spChg>
        <pc:spChg chg="mod">
          <ac:chgData name="Colacchio Wesley, Bridget" userId="S::bwesley@luc.edu::04928de8-656b-4fc9-a34a-2e44ba06f3d4" providerId="AD" clId="Web-{9E871EB7-12DA-B2E0-9850-972C250ED2A2}" dt="2020-06-30T15:44:02.167" v="271" actId="20577"/>
          <ac:spMkLst>
            <pc:docMk/>
            <pc:sldMk cId="2661178730" sldId="267"/>
            <ac:spMk id="3" creationId="{8B1E23CE-B4CE-446B-8808-27E81B3CC285}"/>
          </ac:spMkLst>
        </pc:spChg>
      </pc:sldChg>
      <pc:sldChg chg="addSp modSp new mod setBg">
        <pc:chgData name="Colacchio Wesley, Bridget" userId="S::bwesley@luc.edu::04928de8-656b-4fc9-a34a-2e44ba06f3d4" providerId="AD" clId="Web-{9E871EB7-12DA-B2E0-9850-972C250ED2A2}" dt="2020-06-30T15:39:28.025" v="232" actId="20577"/>
        <pc:sldMkLst>
          <pc:docMk/>
          <pc:sldMk cId="1005722521" sldId="268"/>
        </pc:sldMkLst>
        <pc:spChg chg="mod">
          <ac:chgData name="Colacchio Wesley, Bridget" userId="S::bwesley@luc.edu::04928de8-656b-4fc9-a34a-2e44ba06f3d4" providerId="AD" clId="Web-{9E871EB7-12DA-B2E0-9850-972C250ED2A2}" dt="2020-06-30T15:39:07.962" v="224"/>
          <ac:spMkLst>
            <pc:docMk/>
            <pc:sldMk cId="1005722521" sldId="268"/>
            <ac:spMk id="2" creationId="{88633702-4CFA-4319-92D6-2305F012D960}"/>
          </ac:spMkLst>
        </pc:spChg>
        <pc:spChg chg="mod">
          <ac:chgData name="Colacchio Wesley, Bridget" userId="S::bwesley@luc.edu::04928de8-656b-4fc9-a34a-2e44ba06f3d4" providerId="AD" clId="Web-{9E871EB7-12DA-B2E0-9850-972C250ED2A2}" dt="2020-06-30T15:39:28.025" v="232" actId="20577"/>
          <ac:spMkLst>
            <pc:docMk/>
            <pc:sldMk cId="1005722521" sldId="268"/>
            <ac:spMk id="3" creationId="{ECFCB065-2CBA-4C95-ACB5-3FF67BF0DEAE}"/>
          </ac:spMkLst>
        </pc:spChg>
        <pc:spChg chg="add">
          <ac:chgData name="Colacchio Wesley, Bridget" userId="S::bwesley@luc.edu::04928de8-656b-4fc9-a34a-2e44ba06f3d4" providerId="AD" clId="Web-{9E871EB7-12DA-B2E0-9850-972C250ED2A2}" dt="2020-06-30T15:39:07.962" v="224"/>
          <ac:spMkLst>
            <pc:docMk/>
            <pc:sldMk cId="1005722521" sldId="268"/>
            <ac:spMk id="8" creationId="{2B566528-1B12-4246-9431-5C2D7D081168}"/>
          </ac:spMkLst>
        </pc:spChg>
        <pc:spChg chg="add">
          <ac:chgData name="Colacchio Wesley, Bridget" userId="S::bwesley@luc.edu::04928de8-656b-4fc9-a34a-2e44ba06f3d4" providerId="AD" clId="Web-{9E871EB7-12DA-B2E0-9850-972C250ED2A2}" dt="2020-06-30T15:39:07.962" v="224"/>
          <ac:spMkLst>
            <pc:docMk/>
            <pc:sldMk cId="1005722521" sldId="268"/>
            <ac:spMk id="10" creationId="{2E80C965-DB6D-4F81-9E9E-B027384D0BD6}"/>
          </ac:spMkLst>
        </pc:spChg>
        <pc:spChg chg="add">
          <ac:chgData name="Colacchio Wesley, Bridget" userId="S::bwesley@luc.edu::04928de8-656b-4fc9-a34a-2e44ba06f3d4" providerId="AD" clId="Web-{9E871EB7-12DA-B2E0-9850-972C250ED2A2}" dt="2020-06-30T15:39:07.962" v="224"/>
          <ac:spMkLst>
            <pc:docMk/>
            <pc:sldMk cId="1005722521" sldId="268"/>
            <ac:spMk id="12" creationId="{A580F890-B085-4E95-96AA-55AEBEC5CE6E}"/>
          </ac:spMkLst>
        </pc:spChg>
        <pc:spChg chg="add">
          <ac:chgData name="Colacchio Wesley, Bridget" userId="S::bwesley@luc.edu::04928de8-656b-4fc9-a34a-2e44ba06f3d4" providerId="AD" clId="Web-{9E871EB7-12DA-B2E0-9850-972C250ED2A2}" dt="2020-06-30T15:39:07.962" v="224"/>
          <ac:spMkLst>
            <pc:docMk/>
            <pc:sldMk cId="1005722521" sldId="268"/>
            <ac:spMk id="14" creationId="{D3F51FEB-38FB-4F6C-9F7B-2F2AFAB65463}"/>
          </ac:spMkLst>
        </pc:spChg>
        <pc:spChg chg="add">
          <ac:chgData name="Colacchio Wesley, Bridget" userId="S::bwesley@luc.edu::04928de8-656b-4fc9-a34a-2e44ba06f3d4" providerId="AD" clId="Web-{9E871EB7-12DA-B2E0-9850-972C250ED2A2}" dt="2020-06-30T15:39:07.962" v="224"/>
          <ac:spMkLst>
            <pc:docMk/>
            <pc:sldMk cId="1005722521" sldId="268"/>
            <ac:spMk id="16" creationId="{1E547BA6-BAE0-43BB-A7CA-60F69CE252F0}"/>
          </ac:spMkLst>
        </pc:spChg>
      </pc:sldChg>
    </pc:docChg>
  </pc:docChgLst>
  <pc:docChgLst>
    <pc:chgData name="Colacchio Wesley, Bridget" userId="S::bwesley@luc.edu::04928de8-656b-4fc9-a34a-2e44ba06f3d4" providerId="AD" clId="Web-{8D591606-14C3-4209-80F0-41F42875B6D4}"/>
    <pc:docChg chg="addSld delSld modSld sldOrd">
      <pc:chgData name="Colacchio Wesley, Bridget" userId="S::bwesley@luc.edu::04928de8-656b-4fc9-a34a-2e44ba06f3d4" providerId="AD" clId="Web-{8D591606-14C3-4209-80F0-41F42875B6D4}" dt="2020-06-29T18:20:17.156" v="2289" actId="14100"/>
      <pc:docMkLst>
        <pc:docMk/>
      </pc:docMkLst>
      <pc:sldChg chg="addSp delSp modSp mod setBg setClrOvrMap">
        <pc:chgData name="Colacchio Wesley, Bridget" userId="S::bwesley@luc.edu::04928de8-656b-4fc9-a34a-2e44ba06f3d4" providerId="AD" clId="Web-{8D591606-14C3-4209-80F0-41F42875B6D4}" dt="2020-06-29T16:33:31.250" v="358"/>
        <pc:sldMkLst>
          <pc:docMk/>
          <pc:sldMk cId="109857222" sldId="256"/>
        </pc:sldMkLst>
        <pc:spChg chg="mod ord">
          <ac:chgData name="Colacchio Wesley, Bridget" userId="S::bwesley@luc.edu::04928de8-656b-4fc9-a34a-2e44ba06f3d4" providerId="AD" clId="Web-{8D591606-14C3-4209-80F0-41F42875B6D4}" dt="2020-06-29T16:33:16.813" v="351" actId="20577"/>
          <ac:spMkLst>
            <pc:docMk/>
            <pc:sldMk cId="109857222" sldId="256"/>
            <ac:spMk id="2" creationId="{00000000-0000-0000-0000-000000000000}"/>
          </ac:spMkLst>
        </pc:spChg>
        <pc:spChg chg="mod ord">
          <ac:chgData name="Colacchio Wesley, Bridget" userId="S::bwesley@luc.edu::04928de8-656b-4fc9-a34a-2e44ba06f3d4" providerId="AD" clId="Web-{8D591606-14C3-4209-80F0-41F42875B6D4}" dt="2020-06-29T16:33:31.250" v="358"/>
          <ac:spMkLst>
            <pc:docMk/>
            <pc:sldMk cId="109857222" sldId="256"/>
            <ac:spMk id="3" creationId="{00000000-0000-0000-0000-000000000000}"/>
          </ac:spMkLst>
        </pc:spChg>
        <pc:spChg chg="add del">
          <ac:chgData name="Colacchio Wesley, Bridget" userId="S::bwesley@luc.edu::04928de8-656b-4fc9-a34a-2e44ba06f3d4" providerId="AD" clId="Web-{8D591606-14C3-4209-80F0-41F42875B6D4}" dt="2020-06-29T16:32:47.016" v="341"/>
          <ac:spMkLst>
            <pc:docMk/>
            <pc:sldMk cId="109857222" sldId="256"/>
            <ac:spMk id="8" creationId="{2A8AA5BC-4F7A-4226-8F99-6D824B226A97}"/>
          </ac:spMkLst>
        </pc:spChg>
        <pc:spChg chg="add del">
          <ac:chgData name="Colacchio Wesley, Bridget" userId="S::bwesley@luc.edu::04928de8-656b-4fc9-a34a-2e44ba06f3d4" providerId="AD" clId="Web-{8D591606-14C3-4209-80F0-41F42875B6D4}" dt="2020-06-29T16:32:47.016" v="341"/>
          <ac:spMkLst>
            <pc:docMk/>
            <pc:sldMk cId="109857222" sldId="256"/>
            <ac:spMk id="10" creationId="{3E5445C6-DD42-4979-86FF-03730E8C6DB0}"/>
          </ac:spMkLst>
        </pc:spChg>
        <pc:spChg chg="add">
          <ac:chgData name="Colacchio Wesley, Bridget" userId="S::bwesley@luc.edu::04928de8-656b-4fc9-a34a-2e44ba06f3d4" providerId="AD" clId="Web-{8D591606-14C3-4209-80F0-41F42875B6D4}" dt="2020-06-29T16:32:47.016" v="341"/>
          <ac:spMkLst>
            <pc:docMk/>
            <pc:sldMk cId="109857222" sldId="256"/>
            <ac:spMk id="17" creationId="{20D5D19D-0789-4518-B5DC-D47ADF69D25A}"/>
          </ac:spMkLst>
        </pc:spChg>
        <pc:spChg chg="add">
          <ac:chgData name="Colacchio Wesley, Bridget" userId="S::bwesley@luc.edu::04928de8-656b-4fc9-a34a-2e44ba06f3d4" providerId="AD" clId="Web-{8D591606-14C3-4209-80F0-41F42875B6D4}" dt="2020-06-29T16:32:47.016" v="341"/>
          <ac:spMkLst>
            <pc:docMk/>
            <pc:sldMk cId="109857222" sldId="256"/>
            <ac:spMk id="24" creationId="{B81933D1-5615-42C7-9C0B-4EB7105CCE2D}"/>
          </ac:spMkLst>
        </pc:spChg>
        <pc:spChg chg="add">
          <ac:chgData name="Colacchio Wesley, Bridget" userId="S::bwesley@luc.edu::04928de8-656b-4fc9-a34a-2e44ba06f3d4" providerId="AD" clId="Web-{8D591606-14C3-4209-80F0-41F42875B6D4}" dt="2020-06-29T16:32:47.016" v="341"/>
          <ac:spMkLst>
            <pc:docMk/>
            <pc:sldMk cId="109857222" sldId="256"/>
            <ac:spMk id="26" creationId="{19C9EAEA-39D0-4B0E-A0EB-51E7B26740B1}"/>
          </ac:spMkLst>
        </pc:spChg>
        <pc:grpChg chg="add">
          <ac:chgData name="Colacchio Wesley, Bridget" userId="S::bwesley@luc.edu::04928de8-656b-4fc9-a34a-2e44ba06f3d4" providerId="AD" clId="Web-{8D591606-14C3-4209-80F0-41F42875B6D4}" dt="2020-06-29T16:32:47.016" v="341"/>
          <ac:grpSpMkLst>
            <pc:docMk/>
            <pc:sldMk cId="109857222" sldId="256"/>
            <ac:grpSpMk id="19" creationId="{032D8612-31EB-44CF-A1D0-14FD4C705424}"/>
          </ac:grpSpMkLst>
        </pc:grpChg>
        <pc:picChg chg="add mod">
          <ac:chgData name="Colacchio Wesley, Bridget" userId="S::bwesley@luc.edu::04928de8-656b-4fc9-a34a-2e44ba06f3d4" providerId="AD" clId="Web-{8D591606-14C3-4209-80F0-41F42875B6D4}" dt="2020-06-29T16:32:52.047" v="342" actId="14100"/>
          <ac:picMkLst>
            <pc:docMk/>
            <pc:sldMk cId="109857222" sldId="256"/>
            <ac:picMk id="4" creationId="{F36D5352-38F0-46FA-9B91-C1658F815707}"/>
          </ac:picMkLst>
        </pc:picChg>
        <pc:cxnChg chg="add del">
          <ac:chgData name="Colacchio Wesley, Bridget" userId="S::bwesley@luc.edu::04928de8-656b-4fc9-a34a-2e44ba06f3d4" providerId="AD" clId="Web-{8D591606-14C3-4209-80F0-41F42875B6D4}" dt="2020-06-29T16:32:47.016" v="341"/>
          <ac:cxnSpMkLst>
            <pc:docMk/>
            <pc:sldMk cId="109857222" sldId="256"/>
            <ac:cxnSpMk id="12" creationId="{45000665-DFC7-417E-8FD7-516A0F15C975}"/>
          </ac:cxnSpMkLst>
        </pc:cxnChg>
      </pc:sldChg>
      <pc:sldChg chg="addSp modSp new mod setBg">
        <pc:chgData name="Colacchio Wesley, Bridget" userId="S::bwesley@luc.edu::04928de8-656b-4fc9-a34a-2e44ba06f3d4" providerId="AD" clId="Web-{8D591606-14C3-4209-80F0-41F42875B6D4}" dt="2020-06-29T18:15:39.835" v="2249" actId="20577"/>
        <pc:sldMkLst>
          <pc:docMk/>
          <pc:sldMk cId="1599574544" sldId="257"/>
        </pc:sldMkLst>
        <pc:spChg chg="mod">
          <ac:chgData name="Colacchio Wesley, Bridget" userId="S::bwesley@luc.edu::04928de8-656b-4fc9-a34a-2e44ba06f3d4" providerId="AD" clId="Web-{8D591606-14C3-4209-80F0-41F42875B6D4}" dt="2020-06-29T16:47:38.328" v="570" actId="20577"/>
          <ac:spMkLst>
            <pc:docMk/>
            <pc:sldMk cId="1599574544" sldId="257"/>
            <ac:spMk id="2" creationId="{3ADE8A34-DE63-44A6-962E-E0070C51B9C3}"/>
          </ac:spMkLst>
        </pc:spChg>
        <pc:spChg chg="mod">
          <ac:chgData name="Colacchio Wesley, Bridget" userId="S::bwesley@luc.edu::04928de8-656b-4fc9-a34a-2e44ba06f3d4" providerId="AD" clId="Web-{8D591606-14C3-4209-80F0-41F42875B6D4}" dt="2020-06-29T18:15:39.835" v="2249" actId="20577"/>
          <ac:spMkLst>
            <pc:docMk/>
            <pc:sldMk cId="1599574544" sldId="257"/>
            <ac:spMk id="3" creationId="{0E9B3611-A9AD-4B67-988C-D935085638CA}"/>
          </ac:spMkLst>
        </pc:spChg>
        <pc:spChg chg="add">
          <ac:chgData name="Colacchio Wesley, Bridget" userId="S::bwesley@luc.edu::04928de8-656b-4fc9-a34a-2e44ba06f3d4" providerId="AD" clId="Web-{8D591606-14C3-4209-80F0-41F42875B6D4}" dt="2020-06-29T16:33:44.844" v="359"/>
          <ac:spMkLst>
            <pc:docMk/>
            <pc:sldMk cId="1599574544" sldId="257"/>
            <ac:spMk id="8" creationId="{1C799903-48D5-4A31-A1A2-541072D9771E}"/>
          </ac:spMkLst>
        </pc:spChg>
        <pc:spChg chg="add">
          <ac:chgData name="Colacchio Wesley, Bridget" userId="S::bwesley@luc.edu::04928de8-656b-4fc9-a34a-2e44ba06f3d4" providerId="AD" clId="Web-{8D591606-14C3-4209-80F0-41F42875B6D4}" dt="2020-06-29T16:33:44.844" v="359"/>
          <ac:spMkLst>
            <pc:docMk/>
            <pc:sldMk cId="1599574544" sldId="257"/>
            <ac:spMk id="10" creationId="{8EFFF109-FC58-4FD3-BE05-9775A1310F55}"/>
          </ac:spMkLst>
        </pc:spChg>
        <pc:spChg chg="add">
          <ac:chgData name="Colacchio Wesley, Bridget" userId="S::bwesley@luc.edu::04928de8-656b-4fc9-a34a-2e44ba06f3d4" providerId="AD" clId="Web-{8D591606-14C3-4209-80F0-41F42875B6D4}" dt="2020-06-29T16:33:44.844" v="359"/>
          <ac:spMkLst>
            <pc:docMk/>
            <pc:sldMk cId="1599574544" sldId="257"/>
            <ac:spMk id="12" creationId="{E1B96AD6-92A9-4273-A62B-96A1C3E0BA95}"/>
          </ac:spMkLst>
        </pc:spChg>
        <pc:spChg chg="add">
          <ac:chgData name="Colacchio Wesley, Bridget" userId="S::bwesley@luc.edu::04928de8-656b-4fc9-a34a-2e44ba06f3d4" providerId="AD" clId="Web-{8D591606-14C3-4209-80F0-41F42875B6D4}" dt="2020-06-29T16:33:44.844" v="359"/>
          <ac:spMkLst>
            <pc:docMk/>
            <pc:sldMk cId="1599574544" sldId="257"/>
            <ac:spMk id="14" creationId="{463EEC44-1BA3-44ED-81FC-A644B04B2A44}"/>
          </ac:spMkLst>
        </pc:spChg>
      </pc:sldChg>
      <pc:sldChg chg="addSp delSp modSp new mod setBg">
        <pc:chgData name="Colacchio Wesley, Bridget" userId="S::bwesley@luc.edu::04928de8-656b-4fc9-a34a-2e44ba06f3d4" providerId="AD" clId="Web-{8D591606-14C3-4209-80F0-41F42875B6D4}" dt="2020-06-29T18:20:17.156" v="2289" actId="14100"/>
        <pc:sldMkLst>
          <pc:docMk/>
          <pc:sldMk cId="494043769" sldId="258"/>
        </pc:sldMkLst>
        <pc:spChg chg="mod">
          <ac:chgData name="Colacchio Wesley, Bridget" userId="S::bwesley@luc.edu::04928de8-656b-4fc9-a34a-2e44ba06f3d4" providerId="AD" clId="Web-{8D591606-14C3-4209-80F0-41F42875B6D4}" dt="2020-06-29T18:15:32.210" v="2242" actId="20577"/>
          <ac:spMkLst>
            <pc:docMk/>
            <pc:sldMk cId="494043769" sldId="258"/>
            <ac:spMk id="2" creationId="{162285ED-7C33-4157-9224-1A62DFF66128}"/>
          </ac:spMkLst>
        </pc:spChg>
        <pc:spChg chg="mod">
          <ac:chgData name="Colacchio Wesley, Bridget" userId="S::bwesley@luc.edu::04928de8-656b-4fc9-a34a-2e44ba06f3d4" providerId="AD" clId="Web-{8D591606-14C3-4209-80F0-41F42875B6D4}" dt="2020-06-29T18:20:17.156" v="2289" actId="14100"/>
          <ac:spMkLst>
            <pc:docMk/>
            <pc:sldMk cId="494043769" sldId="258"/>
            <ac:spMk id="3" creationId="{C4822FE1-3549-4E71-BF80-E54A66F6FCEE}"/>
          </ac:spMkLst>
        </pc:spChg>
        <pc:spChg chg="add del">
          <ac:chgData name="Colacchio Wesley, Bridget" userId="S::bwesley@luc.edu::04928de8-656b-4fc9-a34a-2e44ba06f3d4" providerId="AD" clId="Web-{8D591606-14C3-4209-80F0-41F42875B6D4}" dt="2020-06-29T16:40:46.640" v="383"/>
          <ac:spMkLst>
            <pc:docMk/>
            <pc:sldMk cId="494043769" sldId="258"/>
            <ac:spMk id="8" creationId="{907EF6B7-1338-4443-8C46-6A318D952DFD}"/>
          </ac:spMkLst>
        </pc:spChg>
        <pc:spChg chg="add del">
          <ac:chgData name="Colacchio Wesley, Bridget" userId="S::bwesley@luc.edu::04928de8-656b-4fc9-a34a-2e44ba06f3d4" providerId="AD" clId="Web-{8D591606-14C3-4209-80F0-41F42875B6D4}" dt="2020-06-29T16:40:46.640" v="383"/>
          <ac:spMkLst>
            <pc:docMk/>
            <pc:sldMk cId="494043769" sldId="258"/>
            <ac:spMk id="10" creationId="{DAAE4CDD-124C-4DCF-9584-B6033B545DD5}"/>
          </ac:spMkLst>
        </pc:spChg>
        <pc:spChg chg="add del">
          <ac:chgData name="Colacchio Wesley, Bridget" userId="S::bwesley@luc.edu::04928de8-656b-4fc9-a34a-2e44ba06f3d4" providerId="AD" clId="Web-{8D591606-14C3-4209-80F0-41F42875B6D4}" dt="2020-06-29T16:40:46.640" v="383"/>
          <ac:spMkLst>
            <pc:docMk/>
            <pc:sldMk cId="494043769" sldId="258"/>
            <ac:spMk id="12" creationId="{081E4A58-353D-44AE-B2FC-2A74E2E400F7}"/>
          </ac:spMkLst>
        </pc:spChg>
        <pc:spChg chg="add">
          <ac:chgData name="Colacchio Wesley, Bridget" userId="S::bwesley@luc.edu::04928de8-656b-4fc9-a34a-2e44ba06f3d4" providerId="AD" clId="Web-{8D591606-14C3-4209-80F0-41F42875B6D4}" dt="2020-06-29T16:40:46.640" v="383"/>
          <ac:spMkLst>
            <pc:docMk/>
            <pc:sldMk cId="494043769" sldId="258"/>
            <ac:spMk id="17" creationId="{081EA652-8C6A-4E69-BEB9-170809474553}"/>
          </ac:spMkLst>
        </pc:spChg>
        <pc:spChg chg="add">
          <ac:chgData name="Colacchio Wesley, Bridget" userId="S::bwesley@luc.edu::04928de8-656b-4fc9-a34a-2e44ba06f3d4" providerId="AD" clId="Web-{8D591606-14C3-4209-80F0-41F42875B6D4}" dt="2020-06-29T16:40:46.640" v="383"/>
          <ac:spMkLst>
            <pc:docMk/>
            <pc:sldMk cId="494043769" sldId="258"/>
            <ac:spMk id="19" creationId="{5298780A-33B9-4EA2-8F67-DE68AD62841B}"/>
          </ac:spMkLst>
        </pc:spChg>
        <pc:spChg chg="add">
          <ac:chgData name="Colacchio Wesley, Bridget" userId="S::bwesley@luc.edu::04928de8-656b-4fc9-a34a-2e44ba06f3d4" providerId="AD" clId="Web-{8D591606-14C3-4209-80F0-41F42875B6D4}" dt="2020-06-29T16:40:46.640" v="383"/>
          <ac:spMkLst>
            <pc:docMk/>
            <pc:sldMk cId="494043769" sldId="258"/>
            <ac:spMk id="21" creationId="{7F488E8B-4E1E-4402-8935-D4E6C02615C7}"/>
          </ac:spMkLst>
        </pc:spChg>
        <pc:cxnChg chg="add">
          <ac:chgData name="Colacchio Wesley, Bridget" userId="S::bwesley@luc.edu::04928de8-656b-4fc9-a34a-2e44ba06f3d4" providerId="AD" clId="Web-{8D591606-14C3-4209-80F0-41F42875B6D4}" dt="2020-06-29T16:40:46.640" v="383"/>
          <ac:cxnSpMkLst>
            <pc:docMk/>
            <pc:sldMk cId="494043769" sldId="258"/>
            <ac:cxnSpMk id="23" creationId="{23AAC9B5-8015-485C-ACF9-A750390E9A56}"/>
          </ac:cxnSpMkLst>
        </pc:cxnChg>
      </pc:sldChg>
      <pc:sldChg chg="modSp new del">
        <pc:chgData name="Colacchio Wesley, Bridget" userId="S::bwesley@luc.edu::04928de8-656b-4fc9-a34a-2e44ba06f3d4" providerId="AD" clId="Web-{8D591606-14C3-4209-80F0-41F42875B6D4}" dt="2020-06-29T16:30:42.719" v="273"/>
        <pc:sldMkLst>
          <pc:docMk/>
          <pc:sldMk cId="894249763" sldId="258"/>
        </pc:sldMkLst>
        <pc:spChg chg="mod">
          <ac:chgData name="Colacchio Wesley, Bridget" userId="S::bwesley@luc.edu::04928de8-656b-4fc9-a34a-2e44ba06f3d4" providerId="AD" clId="Web-{8D591606-14C3-4209-80F0-41F42875B6D4}" dt="2020-06-29T16:30:33.938" v="270" actId="20577"/>
          <ac:spMkLst>
            <pc:docMk/>
            <pc:sldMk cId="894249763" sldId="258"/>
            <ac:spMk id="3" creationId="{06CC45DB-26AB-4ABB-8DE3-14044DBF6691}"/>
          </ac:spMkLst>
        </pc:spChg>
      </pc:sldChg>
      <pc:sldChg chg="addSp modSp new mod setBg">
        <pc:chgData name="Colacchio Wesley, Bridget" userId="S::bwesley@luc.edu::04928de8-656b-4fc9-a34a-2e44ba06f3d4" providerId="AD" clId="Web-{8D591606-14C3-4209-80F0-41F42875B6D4}" dt="2020-06-29T18:16:44.196" v="2252" actId="20577"/>
        <pc:sldMkLst>
          <pc:docMk/>
          <pc:sldMk cId="3221154785" sldId="259"/>
        </pc:sldMkLst>
        <pc:spChg chg="mod">
          <ac:chgData name="Colacchio Wesley, Bridget" userId="S::bwesley@luc.edu::04928de8-656b-4fc9-a34a-2e44ba06f3d4" providerId="AD" clId="Web-{8D591606-14C3-4209-80F0-41F42875B6D4}" dt="2020-06-29T16:47:31.953" v="567" actId="20577"/>
          <ac:spMkLst>
            <pc:docMk/>
            <pc:sldMk cId="3221154785" sldId="259"/>
            <ac:spMk id="2" creationId="{381EA08F-60B7-4E6F-95F2-B904D4558977}"/>
          </ac:spMkLst>
        </pc:spChg>
        <pc:spChg chg="mod">
          <ac:chgData name="Colacchio Wesley, Bridget" userId="S::bwesley@luc.edu::04928de8-656b-4fc9-a34a-2e44ba06f3d4" providerId="AD" clId="Web-{8D591606-14C3-4209-80F0-41F42875B6D4}" dt="2020-06-29T18:16:44.196" v="2252" actId="20577"/>
          <ac:spMkLst>
            <pc:docMk/>
            <pc:sldMk cId="3221154785" sldId="259"/>
            <ac:spMk id="3" creationId="{53C2BD5F-A855-4E89-89B0-5BD6EA074091}"/>
          </ac:spMkLst>
        </pc:spChg>
        <pc:spChg chg="add">
          <ac:chgData name="Colacchio Wesley, Bridget" userId="S::bwesley@luc.edu::04928de8-656b-4fc9-a34a-2e44ba06f3d4" providerId="AD" clId="Web-{8D591606-14C3-4209-80F0-41F42875B6D4}" dt="2020-06-29T16:42:27.890" v="430"/>
          <ac:spMkLst>
            <pc:docMk/>
            <pc:sldMk cId="3221154785" sldId="259"/>
            <ac:spMk id="8" creationId="{1C799903-48D5-4A31-A1A2-541072D9771E}"/>
          </ac:spMkLst>
        </pc:spChg>
        <pc:spChg chg="add">
          <ac:chgData name="Colacchio Wesley, Bridget" userId="S::bwesley@luc.edu::04928de8-656b-4fc9-a34a-2e44ba06f3d4" providerId="AD" clId="Web-{8D591606-14C3-4209-80F0-41F42875B6D4}" dt="2020-06-29T16:42:27.890" v="430"/>
          <ac:spMkLst>
            <pc:docMk/>
            <pc:sldMk cId="3221154785" sldId="259"/>
            <ac:spMk id="10" creationId="{8EFFF109-FC58-4FD3-BE05-9775A1310F55}"/>
          </ac:spMkLst>
        </pc:spChg>
        <pc:spChg chg="add">
          <ac:chgData name="Colacchio Wesley, Bridget" userId="S::bwesley@luc.edu::04928de8-656b-4fc9-a34a-2e44ba06f3d4" providerId="AD" clId="Web-{8D591606-14C3-4209-80F0-41F42875B6D4}" dt="2020-06-29T16:42:27.890" v="430"/>
          <ac:spMkLst>
            <pc:docMk/>
            <pc:sldMk cId="3221154785" sldId="259"/>
            <ac:spMk id="12" creationId="{E1B96AD6-92A9-4273-A62B-96A1C3E0BA95}"/>
          </ac:spMkLst>
        </pc:spChg>
        <pc:spChg chg="add">
          <ac:chgData name="Colacchio Wesley, Bridget" userId="S::bwesley@luc.edu::04928de8-656b-4fc9-a34a-2e44ba06f3d4" providerId="AD" clId="Web-{8D591606-14C3-4209-80F0-41F42875B6D4}" dt="2020-06-29T16:42:27.890" v="430"/>
          <ac:spMkLst>
            <pc:docMk/>
            <pc:sldMk cId="3221154785" sldId="259"/>
            <ac:spMk id="14" creationId="{463EEC44-1BA3-44ED-81FC-A644B04B2A44}"/>
          </ac:spMkLst>
        </pc:spChg>
      </pc:sldChg>
      <pc:sldChg chg="addSp delSp modSp new mod setBg">
        <pc:chgData name="Colacchio Wesley, Bridget" userId="S::bwesley@luc.edu::04928de8-656b-4fc9-a34a-2e44ba06f3d4" providerId="AD" clId="Web-{8D591606-14C3-4209-80F0-41F42875B6D4}" dt="2020-06-29T17:21:26.951" v="1647" actId="20577"/>
        <pc:sldMkLst>
          <pc:docMk/>
          <pc:sldMk cId="555781018" sldId="260"/>
        </pc:sldMkLst>
        <pc:spChg chg="mod">
          <ac:chgData name="Colacchio Wesley, Bridget" userId="S::bwesley@luc.edu::04928de8-656b-4fc9-a34a-2e44ba06f3d4" providerId="AD" clId="Web-{8D591606-14C3-4209-80F0-41F42875B6D4}" dt="2020-06-29T17:18:56.826" v="1614"/>
          <ac:spMkLst>
            <pc:docMk/>
            <pc:sldMk cId="555781018" sldId="260"/>
            <ac:spMk id="2" creationId="{81B7A8E8-E679-409A-922E-A907EE91BE11}"/>
          </ac:spMkLst>
        </pc:spChg>
        <pc:spChg chg="del mod">
          <ac:chgData name="Colacchio Wesley, Bridget" userId="S::bwesley@luc.edu::04928de8-656b-4fc9-a34a-2e44ba06f3d4" providerId="AD" clId="Web-{8D591606-14C3-4209-80F0-41F42875B6D4}" dt="2020-06-29T17:01:58.514" v="1211"/>
          <ac:spMkLst>
            <pc:docMk/>
            <pc:sldMk cId="555781018" sldId="260"/>
            <ac:spMk id="3" creationId="{95A47B80-7E6B-4048-8708-642AB3D6BDFB}"/>
          </ac:spMkLst>
        </pc:spChg>
        <pc:spChg chg="add mod ord">
          <ac:chgData name="Colacchio Wesley, Bridget" userId="S::bwesley@luc.edu::04928de8-656b-4fc9-a34a-2e44ba06f3d4" providerId="AD" clId="Web-{8D591606-14C3-4209-80F0-41F42875B6D4}" dt="2020-06-29T17:21:26.951" v="1647" actId="20577"/>
          <ac:spMkLst>
            <pc:docMk/>
            <pc:sldMk cId="555781018" sldId="260"/>
            <ac:spMk id="6" creationId="{141E8F3F-5F75-49FB-8F5D-56A17A45F19B}"/>
          </ac:spMkLst>
        </pc:spChg>
        <pc:spChg chg="add del mod">
          <ac:chgData name="Colacchio Wesley, Bridget" userId="S::bwesley@luc.edu::04928de8-656b-4fc9-a34a-2e44ba06f3d4" providerId="AD" clId="Web-{8D591606-14C3-4209-80F0-41F42875B6D4}" dt="2020-06-29T17:03:51.249" v="1264"/>
          <ac:spMkLst>
            <pc:docMk/>
            <pc:sldMk cId="555781018" sldId="260"/>
            <ac:spMk id="8" creationId="{0AAB413A-7266-4E9F-87A9-11D2779A0239}"/>
          </ac:spMkLst>
        </pc:spChg>
        <pc:spChg chg="add del">
          <ac:chgData name="Colacchio Wesley, Bridget" userId="S::bwesley@luc.edu::04928de8-656b-4fc9-a34a-2e44ba06f3d4" providerId="AD" clId="Web-{8D591606-14C3-4209-80F0-41F42875B6D4}" dt="2020-06-29T17:04:49.686" v="1268"/>
          <ac:spMkLst>
            <pc:docMk/>
            <pc:sldMk cId="555781018" sldId="260"/>
            <ac:spMk id="10" creationId="{D2B783EE-0239-4717-BBEA-8C9EAC61C824}"/>
          </ac:spMkLst>
        </pc:spChg>
        <pc:spChg chg="add del">
          <ac:chgData name="Colacchio Wesley, Bridget" userId="S::bwesley@luc.edu::04928de8-656b-4fc9-a34a-2e44ba06f3d4" providerId="AD" clId="Web-{8D591606-14C3-4209-80F0-41F42875B6D4}" dt="2020-06-29T17:04:49.686" v="1268"/>
          <ac:spMkLst>
            <pc:docMk/>
            <pc:sldMk cId="555781018" sldId="260"/>
            <ac:spMk id="12" creationId="{A7B99495-F43F-4D80-A44F-2CB4764EB90B}"/>
          </ac:spMkLst>
        </pc:spChg>
        <pc:spChg chg="add del">
          <ac:chgData name="Colacchio Wesley, Bridget" userId="S::bwesley@luc.edu::04928de8-656b-4fc9-a34a-2e44ba06f3d4" providerId="AD" clId="Web-{8D591606-14C3-4209-80F0-41F42875B6D4}" dt="2020-06-29T17:04:49.686" v="1268"/>
          <ac:spMkLst>
            <pc:docMk/>
            <pc:sldMk cId="555781018" sldId="260"/>
            <ac:spMk id="14" creationId="{70BEB1E7-2F88-40BC-B73D-42E5B6F80BFC}"/>
          </ac:spMkLst>
        </pc:spChg>
        <pc:spChg chg="add del">
          <ac:chgData name="Colacchio Wesley, Bridget" userId="S::bwesley@luc.edu::04928de8-656b-4fc9-a34a-2e44ba06f3d4" providerId="AD" clId="Web-{8D591606-14C3-4209-80F0-41F42875B6D4}" dt="2020-06-29T17:18:56.826" v="1614"/>
          <ac:spMkLst>
            <pc:docMk/>
            <pc:sldMk cId="555781018" sldId="260"/>
            <ac:spMk id="19" creationId="{C95B82D5-A8BB-45BF-BED8-C7B206892100}"/>
          </ac:spMkLst>
        </pc:spChg>
        <pc:spChg chg="add del">
          <ac:chgData name="Colacchio Wesley, Bridget" userId="S::bwesley@luc.edu::04928de8-656b-4fc9-a34a-2e44ba06f3d4" providerId="AD" clId="Web-{8D591606-14C3-4209-80F0-41F42875B6D4}" dt="2020-06-29T17:18:56.826" v="1614"/>
          <ac:spMkLst>
            <pc:docMk/>
            <pc:sldMk cId="555781018" sldId="260"/>
            <ac:spMk id="21" creationId="{296C61EC-FBF4-4216-BE67-6C864D30A01C}"/>
          </ac:spMkLst>
        </pc:spChg>
        <pc:spChg chg="add">
          <ac:chgData name="Colacchio Wesley, Bridget" userId="S::bwesley@luc.edu::04928de8-656b-4fc9-a34a-2e44ba06f3d4" providerId="AD" clId="Web-{8D591606-14C3-4209-80F0-41F42875B6D4}" dt="2020-06-29T17:18:56.826" v="1614"/>
          <ac:spMkLst>
            <pc:docMk/>
            <pc:sldMk cId="555781018" sldId="260"/>
            <ac:spMk id="26" creationId="{B53FC5D6-983B-46C5-B1EE-0D1A2A6F2E53}"/>
          </ac:spMkLst>
        </pc:spChg>
        <pc:spChg chg="add">
          <ac:chgData name="Colacchio Wesley, Bridget" userId="S::bwesley@luc.edu::04928de8-656b-4fc9-a34a-2e44ba06f3d4" providerId="AD" clId="Web-{8D591606-14C3-4209-80F0-41F42875B6D4}" dt="2020-06-29T17:18:56.826" v="1614"/>
          <ac:spMkLst>
            <pc:docMk/>
            <pc:sldMk cId="555781018" sldId="260"/>
            <ac:spMk id="28" creationId="{6D42FB0C-8A7F-4C02-8A05-81CC895C9098}"/>
          </ac:spMkLst>
        </pc:spChg>
        <pc:spChg chg="add">
          <ac:chgData name="Colacchio Wesley, Bridget" userId="S::bwesley@luc.edu::04928de8-656b-4fc9-a34a-2e44ba06f3d4" providerId="AD" clId="Web-{8D591606-14C3-4209-80F0-41F42875B6D4}" dt="2020-06-29T17:18:56.826" v="1614"/>
          <ac:spMkLst>
            <pc:docMk/>
            <pc:sldMk cId="555781018" sldId="260"/>
            <ac:spMk id="30" creationId="{5884CB35-DA3F-4B59-859D-EC97437A6DA8}"/>
          </ac:spMkLst>
        </pc:spChg>
        <pc:spChg chg="add">
          <ac:chgData name="Colacchio Wesley, Bridget" userId="S::bwesley@luc.edu::04928de8-656b-4fc9-a34a-2e44ba06f3d4" providerId="AD" clId="Web-{8D591606-14C3-4209-80F0-41F42875B6D4}" dt="2020-06-29T17:18:56.826" v="1614"/>
          <ac:spMkLst>
            <pc:docMk/>
            <pc:sldMk cId="555781018" sldId="260"/>
            <ac:spMk id="32" creationId="{CD463199-883F-44A5-8267-E52DBE8B0E28}"/>
          </ac:spMkLst>
        </pc:spChg>
        <pc:spChg chg="add">
          <ac:chgData name="Colacchio Wesley, Bridget" userId="S::bwesley@luc.edu::04928de8-656b-4fc9-a34a-2e44ba06f3d4" providerId="AD" clId="Web-{8D591606-14C3-4209-80F0-41F42875B6D4}" dt="2020-06-29T17:18:56.826" v="1614"/>
          <ac:spMkLst>
            <pc:docMk/>
            <pc:sldMk cId="555781018" sldId="260"/>
            <ac:spMk id="34" creationId="{2A058240-2147-45E0-AEDC-7842EF6C324B}"/>
          </ac:spMkLst>
        </pc:spChg>
        <pc:spChg chg="add">
          <ac:chgData name="Colacchio Wesley, Bridget" userId="S::bwesley@luc.edu::04928de8-656b-4fc9-a34a-2e44ba06f3d4" providerId="AD" clId="Web-{8D591606-14C3-4209-80F0-41F42875B6D4}" dt="2020-06-29T17:18:56.826" v="1614"/>
          <ac:spMkLst>
            <pc:docMk/>
            <pc:sldMk cId="555781018" sldId="260"/>
            <ac:spMk id="36" creationId="{134620E6-82E6-47DD-80A8-77EACC635F4D}"/>
          </ac:spMkLst>
        </pc:spChg>
        <pc:picChg chg="add mod ord">
          <ac:chgData name="Colacchio Wesley, Bridget" userId="S::bwesley@luc.edu::04928de8-656b-4fc9-a34a-2e44ba06f3d4" providerId="AD" clId="Web-{8D591606-14C3-4209-80F0-41F42875B6D4}" dt="2020-06-29T17:20:47.623" v="1637" actId="688"/>
          <ac:picMkLst>
            <pc:docMk/>
            <pc:sldMk cId="555781018" sldId="260"/>
            <ac:picMk id="4" creationId="{95E7370F-6852-49A2-88FC-E3F99511B29F}"/>
          </ac:picMkLst>
        </pc:picChg>
        <pc:picChg chg="add del mod ord modCrop">
          <ac:chgData name="Colacchio Wesley, Bridget" userId="S::bwesley@luc.edu::04928de8-656b-4fc9-a34a-2e44ba06f3d4" providerId="AD" clId="Web-{8D591606-14C3-4209-80F0-41F42875B6D4}" dt="2020-06-29T17:20:42.795" v="1636"/>
          <ac:picMkLst>
            <pc:docMk/>
            <pc:sldMk cId="555781018" sldId="260"/>
            <ac:picMk id="5" creationId="{6480B18E-58D0-4F47-BE5F-840F02DFF02B}"/>
          </ac:picMkLst>
        </pc:picChg>
      </pc:sldChg>
      <pc:sldChg chg="add del replId">
        <pc:chgData name="Colacchio Wesley, Bridget" userId="S::bwesley@luc.edu::04928de8-656b-4fc9-a34a-2e44ba06f3d4" providerId="AD" clId="Web-{8D591606-14C3-4209-80F0-41F42875B6D4}" dt="2020-06-29T17:00:39.343" v="1174"/>
        <pc:sldMkLst>
          <pc:docMk/>
          <pc:sldMk cId="1330654178" sldId="261"/>
        </pc:sldMkLst>
      </pc:sldChg>
      <pc:sldChg chg="addSp delSp modSp add ord replId">
        <pc:chgData name="Colacchio Wesley, Bridget" userId="S::bwesley@luc.edu::04928de8-656b-4fc9-a34a-2e44ba06f3d4" providerId="AD" clId="Web-{8D591606-14C3-4209-80F0-41F42875B6D4}" dt="2020-06-29T17:20:17.451" v="1631" actId="14100"/>
        <pc:sldMkLst>
          <pc:docMk/>
          <pc:sldMk cId="4021490754" sldId="261"/>
        </pc:sldMkLst>
        <pc:spChg chg="mod">
          <ac:chgData name="Colacchio Wesley, Bridget" userId="S::bwesley@luc.edu::04928de8-656b-4fc9-a34a-2e44ba06f3d4" providerId="AD" clId="Web-{8D591606-14C3-4209-80F0-41F42875B6D4}" dt="2020-06-29T17:19:25.091" v="1615"/>
          <ac:spMkLst>
            <pc:docMk/>
            <pc:sldMk cId="4021490754" sldId="261"/>
            <ac:spMk id="2" creationId="{81B7A8E8-E679-409A-922E-A907EE91BE11}"/>
          </ac:spMkLst>
        </pc:spChg>
        <pc:spChg chg="mod ord">
          <ac:chgData name="Colacchio Wesley, Bridget" userId="S::bwesley@luc.edu::04928de8-656b-4fc9-a34a-2e44ba06f3d4" providerId="AD" clId="Web-{8D591606-14C3-4209-80F0-41F42875B6D4}" dt="2020-06-29T17:20:17.451" v="1631" actId="14100"/>
          <ac:spMkLst>
            <pc:docMk/>
            <pc:sldMk cId="4021490754" sldId="261"/>
            <ac:spMk id="3" creationId="{95A47B80-7E6B-4048-8708-642AB3D6BDFB}"/>
          </ac:spMkLst>
        </pc:spChg>
        <pc:spChg chg="del">
          <ac:chgData name="Colacchio Wesley, Bridget" userId="S::bwesley@luc.edu::04928de8-656b-4fc9-a34a-2e44ba06f3d4" providerId="AD" clId="Web-{8D591606-14C3-4209-80F0-41F42875B6D4}" dt="2020-06-29T17:00:48.718" v="1176"/>
          <ac:spMkLst>
            <pc:docMk/>
            <pc:sldMk cId="4021490754" sldId="261"/>
            <ac:spMk id="6" creationId="{141E8F3F-5F75-49FB-8F5D-56A17A45F19B}"/>
          </ac:spMkLst>
        </pc:spChg>
        <pc:spChg chg="del">
          <ac:chgData name="Colacchio Wesley, Bridget" userId="S::bwesley@luc.edu::04928de8-656b-4fc9-a34a-2e44ba06f3d4" providerId="AD" clId="Web-{8D591606-14C3-4209-80F0-41F42875B6D4}" dt="2020-06-29T17:02:57.858" v="1242"/>
          <ac:spMkLst>
            <pc:docMk/>
            <pc:sldMk cId="4021490754" sldId="261"/>
            <ac:spMk id="10" creationId="{D2B783EE-0239-4717-BBEA-8C9EAC61C824}"/>
          </ac:spMkLst>
        </pc:spChg>
        <pc:spChg chg="del">
          <ac:chgData name="Colacchio Wesley, Bridget" userId="S::bwesley@luc.edu::04928de8-656b-4fc9-a34a-2e44ba06f3d4" providerId="AD" clId="Web-{8D591606-14C3-4209-80F0-41F42875B6D4}" dt="2020-06-29T17:02:57.858" v="1242"/>
          <ac:spMkLst>
            <pc:docMk/>
            <pc:sldMk cId="4021490754" sldId="261"/>
            <ac:spMk id="12" creationId="{A7B99495-F43F-4D80-A44F-2CB4764EB90B}"/>
          </ac:spMkLst>
        </pc:spChg>
        <pc:spChg chg="del">
          <ac:chgData name="Colacchio Wesley, Bridget" userId="S::bwesley@luc.edu::04928de8-656b-4fc9-a34a-2e44ba06f3d4" providerId="AD" clId="Web-{8D591606-14C3-4209-80F0-41F42875B6D4}" dt="2020-06-29T17:02:57.858" v="1242"/>
          <ac:spMkLst>
            <pc:docMk/>
            <pc:sldMk cId="4021490754" sldId="261"/>
            <ac:spMk id="14" creationId="{70BEB1E7-2F88-40BC-B73D-42E5B6F80BFC}"/>
          </ac:spMkLst>
        </pc:spChg>
        <pc:spChg chg="add del">
          <ac:chgData name="Colacchio Wesley, Bridget" userId="S::bwesley@luc.edu::04928de8-656b-4fc9-a34a-2e44ba06f3d4" providerId="AD" clId="Web-{8D591606-14C3-4209-80F0-41F42875B6D4}" dt="2020-06-29T17:04:54.952" v="1269"/>
          <ac:spMkLst>
            <pc:docMk/>
            <pc:sldMk cId="4021490754" sldId="261"/>
            <ac:spMk id="19" creationId="{0F6CDC51-8D27-4BF4-AB33-7D5905E80D90}"/>
          </ac:spMkLst>
        </pc:spChg>
        <pc:spChg chg="add del">
          <ac:chgData name="Colacchio Wesley, Bridget" userId="S::bwesley@luc.edu::04928de8-656b-4fc9-a34a-2e44ba06f3d4" providerId="AD" clId="Web-{8D591606-14C3-4209-80F0-41F42875B6D4}" dt="2020-06-29T17:04:54.952" v="1269"/>
          <ac:spMkLst>
            <pc:docMk/>
            <pc:sldMk cId="4021490754" sldId="261"/>
            <ac:spMk id="23" creationId="{DF4CE22F-8463-44F2-BE50-65D9B5035E87}"/>
          </ac:spMkLst>
        </pc:spChg>
        <pc:spChg chg="add del">
          <ac:chgData name="Colacchio Wesley, Bridget" userId="S::bwesley@luc.edu::04928de8-656b-4fc9-a34a-2e44ba06f3d4" providerId="AD" clId="Web-{8D591606-14C3-4209-80F0-41F42875B6D4}" dt="2020-06-29T17:04:54.952" v="1269"/>
          <ac:spMkLst>
            <pc:docMk/>
            <pc:sldMk cId="4021490754" sldId="261"/>
            <ac:spMk id="25" creationId="{3FA1383B-2709-4E36-8FF8-7A737213B4CB}"/>
          </ac:spMkLst>
        </pc:spChg>
        <pc:spChg chg="add del">
          <ac:chgData name="Colacchio Wesley, Bridget" userId="S::bwesley@luc.edu::04928de8-656b-4fc9-a34a-2e44ba06f3d4" providerId="AD" clId="Web-{8D591606-14C3-4209-80F0-41F42875B6D4}" dt="2020-06-29T17:19:25.091" v="1615"/>
          <ac:spMkLst>
            <pc:docMk/>
            <pc:sldMk cId="4021490754" sldId="261"/>
            <ac:spMk id="30" creationId="{C95B82D5-A8BB-45BF-BED8-C7B206892100}"/>
          </ac:spMkLst>
        </pc:spChg>
        <pc:spChg chg="add del">
          <ac:chgData name="Colacchio Wesley, Bridget" userId="S::bwesley@luc.edu::04928de8-656b-4fc9-a34a-2e44ba06f3d4" providerId="AD" clId="Web-{8D591606-14C3-4209-80F0-41F42875B6D4}" dt="2020-06-29T17:19:25.091" v="1615"/>
          <ac:spMkLst>
            <pc:docMk/>
            <pc:sldMk cId="4021490754" sldId="261"/>
            <ac:spMk id="32" creationId="{296C61EC-FBF4-4216-BE67-6C864D30A01C}"/>
          </ac:spMkLst>
        </pc:spChg>
        <pc:spChg chg="add">
          <ac:chgData name="Colacchio Wesley, Bridget" userId="S::bwesley@luc.edu::04928de8-656b-4fc9-a34a-2e44ba06f3d4" providerId="AD" clId="Web-{8D591606-14C3-4209-80F0-41F42875B6D4}" dt="2020-06-29T17:19:25.091" v="1615"/>
          <ac:spMkLst>
            <pc:docMk/>
            <pc:sldMk cId="4021490754" sldId="261"/>
            <ac:spMk id="37" creationId="{B53FC5D6-983B-46C5-B1EE-0D1A2A6F2E53}"/>
          </ac:spMkLst>
        </pc:spChg>
        <pc:spChg chg="add">
          <ac:chgData name="Colacchio Wesley, Bridget" userId="S::bwesley@luc.edu::04928de8-656b-4fc9-a34a-2e44ba06f3d4" providerId="AD" clId="Web-{8D591606-14C3-4209-80F0-41F42875B6D4}" dt="2020-06-29T17:19:25.091" v="1615"/>
          <ac:spMkLst>
            <pc:docMk/>
            <pc:sldMk cId="4021490754" sldId="261"/>
            <ac:spMk id="39" creationId="{6D42FB0C-8A7F-4C02-8A05-81CC895C9098}"/>
          </ac:spMkLst>
        </pc:spChg>
        <pc:spChg chg="add">
          <ac:chgData name="Colacchio Wesley, Bridget" userId="S::bwesley@luc.edu::04928de8-656b-4fc9-a34a-2e44ba06f3d4" providerId="AD" clId="Web-{8D591606-14C3-4209-80F0-41F42875B6D4}" dt="2020-06-29T17:19:25.091" v="1615"/>
          <ac:spMkLst>
            <pc:docMk/>
            <pc:sldMk cId="4021490754" sldId="261"/>
            <ac:spMk id="41" creationId="{5884CB35-DA3F-4B59-859D-EC97437A6DA8}"/>
          </ac:spMkLst>
        </pc:spChg>
        <pc:spChg chg="add">
          <ac:chgData name="Colacchio Wesley, Bridget" userId="S::bwesley@luc.edu::04928de8-656b-4fc9-a34a-2e44ba06f3d4" providerId="AD" clId="Web-{8D591606-14C3-4209-80F0-41F42875B6D4}" dt="2020-06-29T17:19:25.091" v="1615"/>
          <ac:spMkLst>
            <pc:docMk/>
            <pc:sldMk cId="4021490754" sldId="261"/>
            <ac:spMk id="43" creationId="{CD463199-883F-44A5-8267-E52DBE8B0E28}"/>
          </ac:spMkLst>
        </pc:spChg>
        <pc:spChg chg="add">
          <ac:chgData name="Colacchio Wesley, Bridget" userId="S::bwesley@luc.edu::04928de8-656b-4fc9-a34a-2e44ba06f3d4" providerId="AD" clId="Web-{8D591606-14C3-4209-80F0-41F42875B6D4}" dt="2020-06-29T17:19:25.091" v="1615"/>
          <ac:spMkLst>
            <pc:docMk/>
            <pc:sldMk cId="4021490754" sldId="261"/>
            <ac:spMk id="45" creationId="{2A058240-2147-45E0-AEDC-7842EF6C324B}"/>
          </ac:spMkLst>
        </pc:spChg>
        <pc:spChg chg="add">
          <ac:chgData name="Colacchio Wesley, Bridget" userId="S::bwesley@luc.edu::04928de8-656b-4fc9-a34a-2e44ba06f3d4" providerId="AD" clId="Web-{8D591606-14C3-4209-80F0-41F42875B6D4}" dt="2020-06-29T17:19:25.091" v="1615"/>
          <ac:spMkLst>
            <pc:docMk/>
            <pc:sldMk cId="4021490754" sldId="261"/>
            <ac:spMk id="47" creationId="{134620E6-82E6-47DD-80A8-77EACC635F4D}"/>
          </ac:spMkLst>
        </pc:spChg>
        <pc:picChg chg="mod">
          <ac:chgData name="Colacchio Wesley, Bridget" userId="S::bwesley@luc.edu::04928de8-656b-4fc9-a34a-2e44ba06f3d4" providerId="AD" clId="Web-{8D591606-14C3-4209-80F0-41F42875B6D4}" dt="2020-06-29T17:19:37.982" v="1616" actId="1076"/>
          <ac:picMkLst>
            <pc:docMk/>
            <pc:sldMk cId="4021490754" sldId="261"/>
            <ac:picMk id="4" creationId="{95E7370F-6852-49A2-88FC-E3F99511B29F}"/>
          </ac:picMkLst>
        </pc:picChg>
        <pc:picChg chg="mod ord">
          <ac:chgData name="Colacchio Wesley, Bridget" userId="S::bwesley@luc.edu::04928de8-656b-4fc9-a34a-2e44ba06f3d4" providerId="AD" clId="Web-{8D591606-14C3-4209-80F0-41F42875B6D4}" dt="2020-06-29T17:19:51.810" v="1619" actId="1076"/>
          <ac:picMkLst>
            <pc:docMk/>
            <pc:sldMk cId="4021490754" sldId="261"/>
            <ac:picMk id="5" creationId="{6480B18E-58D0-4F47-BE5F-840F02DFF02B}"/>
          </ac:picMkLst>
        </pc:picChg>
        <pc:picChg chg="add del">
          <ac:chgData name="Colacchio Wesley, Bridget" userId="S::bwesley@luc.edu::04928de8-656b-4fc9-a34a-2e44ba06f3d4" providerId="AD" clId="Web-{8D591606-14C3-4209-80F0-41F42875B6D4}" dt="2020-06-29T17:04:54.952" v="1269"/>
          <ac:picMkLst>
            <pc:docMk/>
            <pc:sldMk cId="4021490754" sldId="261"/>
            <ac:picMk id="21" creationId="{24FB90F3-DFB9-42D4-B851-120249962A25}"/>
          </ac:picMkLst>
        </pc:picChg>
      </pc:sldChg>
      <pc:sldChg chg="modSp add ord replId">
        <pc:chgData name="Colacchio Wesley, Bridget" userId="S::bwesley@luc.edu::04928de8-656b-4fc9-a34a-2e44ba06f3d4" providerId="AD" clId="Web-{8D591606-14C3-4209-80F0-41F42875B6D4}" dt="2020-06-29T17:09:18.248" v="1370" actId="20577"/>
        <pc:sldMkLst>
          <pc:docMk/>
          <pc:sldMk cId="2917697166" sldId="262"/>
        </pc:sldMkLst>
        <pc:spChg chg="mod">
          <ac:chgData name="Colacchio Wesley, Bridget" userId="S::bwesley@luc.edu::04928de8-656b-4fc9-a34a-2e44ba06f3d4" providerId="AD" clId="Web-{8D591606-14C3-4209-80F0-41F42875B6D4}" dt="2020-06-29T17:05:29.092" v="1287" actId="20577"/>
          <ac:spMkLst>
            <pc:docMk/>
            <pc:sldMk cId="2917697166" sldId="262"/>
            <ac:spMk id="2" creationId="{3ADE8A34-DE63-44A6-962E-E0070C51B9C3}"/>
          </ac:spMkLst>
        </pc:spChg>
        <pc:spChg chg="mod">
          <ac:chgData name="Colacchio Wesley, Bridget" userId="S::bwesley@luc.edu::04928de8-656b-4fc9-a34a-2e44ba06f3d4" providerId="AD" clId="Web-{8D591606-14C3-4209-80F0-41F42875B6D4}" dt="2020-06-29T17:09:18.248" v="1370" actId="20577"/>
          <ac:spMkLst>
            <pc:docMk/>
            <pc:sldMk cId="2917697166" sldId="262"/>
            <ac:spMk id="3" creationId="{0E9B3611-A9AD-4B67-988C-D935085638CA}"/>
          </ac:spMkLst>
        </pc:spChg>
      </pc:sldChg>
      <pc:sldChg chg="addSp delSp modSp new mod setBg">
        <pc:chgData name="Colacchio Wesley, Bridget" userId="S::bwesley@luc.edu::04928de8-656b-4fc9-a34a-2e44ba06f3d4" providerId="AD" clId="Web-{8D591606-14C3-4209-80F0-41F42875B6D4}" dt="2020-06-29T17:22:28.138" v="1674" actId="20577"/>
        <pc:sldMkLst>
          <pc:docMk/>
          <pc:sldMk cId="3099246357" sldId="263"/>
        </pc:sldMkLst>
        <pc:spChg chg="mod">
          <ac:chgData name="Colacchio Wesley, Bridget" userId="S::bwesley@luc.edu::04928de8-656b-4fc9-a34a-2e44ba06f3d4" providerId="AD" clId="Web-{8D591606-14C3-4209-80F0-41F42875B6D4}" dt="2020-06-29T17:22:28.138" v="1674" actId="20577"/>
          <ac:spMkLst>
            <pc:docMk/>
            <pc:sldMk cId="3099246357" sldId="263"/>
            <ac:spMk id="2" creationId="{5915D171-278A-47A4-8383-469969331F7F}"/>
          </ac:spMkLst>
        </pc:spChg>
        <pc:spChg chg="mod ord">
          <ac:chgData name="Colacchio Wesley, Bridget" userId="S::bwesley@luc.edu::04928de8-656b-4fc9-a34a-2e44ba06f3d4" providerId="AD" clId="Web-{8D591606-14C3-4209-80F0-41F42875B6D4}" dt="2020-06-29T17:21:50.748" v="1656" actId="14100"/>
          <ac:spMkLst>
            <pc:docMk/>
            <pc:sldMk cId="3099246357" sldId="263"/>
            <ac:spMk id="3" creationId="{002A0A66-BC2E-43BD-BF03-C1857ED12FA8}"/>
          </ac:spMkLst>
        </pc:spChg>
        <pc:spChg chg="add">
          <ac:chgData name="Colacchio Wesley, Bridget" userId="S::bwesley@luc.edu::04928de8-656b-4fc9-a34a-2e44ba06f3d4" providerId="AD" clId="Web-{8D591606-14C3-4209-80F0-41F42875B6D4}" dt="2020-06-29T17:17:59.420" v="1613"/>
          <ac:spMkLst>
            <pc:docMk/>
            <pc:sldMk cId="3099246357" sldId="263"/>
            <ac:spMk id="6" creationId="{577D1452-F0B7-431E-9A24-D3F7103D8510}"/>
          </ac:spMkLst>
        </pc:spChg>
        <pc:spChg chg="add">
          <ac:chgData name="Colacchio Wesley, Bridget" userId="S::bwesley@luc.edu::04928de8-656b-4fc9-a34a-2e44ba06f3d4" providerId="AD" clId="Web-{8D591606-14C3-4209-80F0-41F42875B6D4}" dt="2020-06-29T17:17:59.420" v="1613"/>
          <ac:spMkLst>
            <pc:docMk/>
            <pc:sldMk cId="3099246357" sldId="263"/>
            <ac:spMk id="7" creationId="{A660F4F9-5DF5-4F15-BE6A-CD8648BB1148}"/>
          </ac:spMkLst>
        </pc:spChg>
        <pc:spChg chg="add del">
          <ac:chgData name="Colacchio Wesley, Bridget" userId="S::bwesley@luc.edu::04928de8-656b-4fc9-a34a-2e44ba06f3d4" providerId="AD" clId="Web-{8D591606-14C3-4209-80F0-41F42875B6D4}" dt="2020-06-29T17:17:59.404" v="1612"/>
          <ac:spMkLst>
            <pc:docMk/>
            <pc:sldMk cId="3099246357" sldId="263"/>
            <ac:spMk id="9" creationId="{8E20FA99-AAAC-4AF3-9FAE-707420324F1C}"/>
          </ac:spMkLst>
        </pc:spChg>
        <pc:spChg chg="add del">
          <ac:chgData name="Colacchio Wesley, Bridget" userId="S::bwesley@luc.edu::04928de8-656b-4fc9-a34a-2e44ba06f3d4" providerId="AD" clId="Web-{8D591606-14C3-4209-80F0-41F42875B6D4}" dt="2020-06-29T17:17:59.404" v="1612"/>
          <ac:spMkLst>
            <pc:docMk/>
            <pc:sldMk cId="3099246357" sldId="263"/>
            <ac:spMk id="11" creationId="{9573BE85-6043-4C3A-A7DD-483A0A5FB740}"/>
          </ac:spMkLst>
        </pc:spChg>
        <pc:picChg chg="add mod modCrop">
          <ac:chgData name="Colacchio Wesley, Bridget" userId="S::bwesley@luc.edu::04928de8-656b-4fc9-a34a-2e44ba06f3d4" providerId="AD" clId="Web-{8D591606-14C3-4209-80F0-41F42875B6D4}" dt="2020-06-29T17:17:59.420" v="1613"/>
          <ac:picMkLst>
            <pc:docMk/>
            <pc:sldMk cId="3099246357" sldId="263"/>
            <ac:picMk id="4" creationId="{B91DBFB9-87D7-48B0-970F-A55B024296D2}"/>
          </ac:picMkLst>
        </pc:picChg>
      </pc:sldChg>
      <pc:sldChg chg="addSp modSp new mod setBg">
        <pc:chgData name="Colacchio Wesley, Bridget" userId="S::bwesley@luc.edu::04928de8-656b-4fc9-a34a-2e44ba06f3d4" providerId="AD" clId="Web-{8D591606-14C3-4209-80F0-41F42875B6D4}" dt="2020-06-29T17:26:17.497" v="1813" actId="20577"/>
        <pc:sldMkLst>
          <pc:docMk/>
          <pc:sldMk cId="2522049291" sldId="264"/>
        </pc:sldMkLst>
        <pc:spChg chg="mod">
          <ac:chgData name="Colacchio Wesley, Bridget" userId="S::bwesley@luc.edu::04928de8-656b-4fc9-a34a-2e44ba06f3d4" providerId="AD" clId="Web-{8D591606-14C3-4209-80F0-41F42875B6D4}" dt="2020-06-29T17:25:10.466" v="1791"/>
          <ac:spMkLst>
            <pc:docMk/>
            <pc:sldMk cId="2522049291" sldId="264"/>
            <ac:spMk id="2" creationId="{9F874B6A-A7F6-4E75-B3CF-C6570D9095F0}"/>
          </ac:spMkLst>
        </pc:spChg>
        <pc:spChg chg="mod">
          <ac:chgData name="Colacchio Wesley, Bridget" userId="S::bwesley@luc.edu::04928de8-656b-4fc9-a34a-2e44ba06f3d4" providerId="AD" clId="Web-{8D591606-14C3-4209-80F0-41F42875B6D4}" dt="2020-06-29T17:26:17.497" v="1813" actId="20577"/>
          <ac:spMkLst>
            <pc:docMk/>
            <pc:sldMk cId="2522049291" sldId="264"/>
            <ac:spMk id="3" creationId="{2046039F-451C-4E04-8CA1-E59ADBD962A7}"/>
          </ac:spMkLst>
        </pc:spChg>
        <pc:spChg chg="add">
          <ac:chgData name="Colacchio Wesley, Bridget" userId="S::bwesley@luc.edu::04928de8-656b-4fc9-a34a-2e44ba06f3d4" providerId="AD" clId="Web-{8D591606-14C3-4209-80F0-41F42875B6D4}" dt="2020-06-29T17:25:10.466" v="1791"/>
          <ac:spMkLst>
            <pc:docMk/>
            <pc:sldMk cId="2522049291" sldId="264"/>
            <ac:spMk id="8" creationId="{907EF6B7-1338-4443-8C46-6A318D952DFD}"/>
          </ac:spMkLst>
        </pc:spChg>
        <pc:spChg chg="add">
          <ac:chgData name="Colacchio Wesley, Bridget" userId="S::bwesley@luc.edu::04928de8-656b-4fc9-a34a-2e44ba06f3d4" providerId="AD" clId="Web-{8D591606-14C3-4209-80F0-41F42875B6D4}" dt="2020-06-29T17:25:10.466" v="1791"/>
          <ac:spMkLst>
            <pc:docMk/>
            <pc:sldMk cId="2522049291" sldId="264"/>
            <ac:spMk id="10" creationId="{DAAE4CDD-124C-4DCF-9584-B6033B545DD5}"/>
          </ac:spMkLst>
        </pc:spChg>
        <pc:spChg chg="add">
          <ac:chgData name="Colacchio Wesley, Bridget" userId="S::bwesley@luc.edu::04928de8-656b-4fc9-a34a-2e44ba06f3d4" providerId="AD" clId="Web-{8D591606-14C3-4209-80F0-41F42875B6D4}" dt="2020-06-29T17:25:10.466" v="1791"/>
          <ac:spMkLst>
            <pc:docMk/>
            <pc:sldMk cId="2522049291" sldId="264"/>
            <ac:spMk id="12" creationId="{081E4A58-353D-44AE-B2FC-2A74E2E400F7}"/>
          </ac:spMkLst>
        </pc:spChg>
      </pc:sldChg>
      <pc:sldChg chg="modSp new">
        <pc:chgData name="Colacchio Wesley, Bridget" userId="S::bwesley@luc.edu::04928de8-656b-4fc9-a34a-2e44ba06f3d4" providerId="AD" clId="Web-{8D591606-14C3-4209-80F0-41F42875B6D4}" dt="2020-06-29T17:32:58.106" v="2143" actId="14100"/>
        <pc:sldMkLst>
          <pc:docMk/>
          <pc:sldMk cId="569016563" sldId="265"/>
        </pc:sldMkLst>
        <pc:spChg chg="mod">
          <ac:chgData name="Colacchio Wesley, Bridget" userId="S::bwesley@luc.edu::04928de8-656b-4fc9-a34a-2e44ba06f3d4" providerId="AD" clId="Web-{8D591606-14C3-4209-80F0-41F42875B6D4}" dt="2020-06-29T17:32:51.981" v="2141" actId="1076"/>
          <ac:spMkLst>
            <pc:docMk/>
            <pc:sldMk cId="569016563" sldId="265"/>
            <ac:spMk id="2" creationId="{E9FCC977-8A6F-4130-ACA2-590CF101C794}"/>
          </ac:spMkLst>
        </pc:spChg>
        <pc:spChg chg="mod">
          <ac:chgData name="Colacchio Wesley, Bridget" userId="S::bwesley@luc.edu::04928de8-656b-4fc9-a34a-2e44ba06f3d4" providerId="AD" clId="Web-{8D591606-14C3-4209-80F0-41F42875B6D4}" dt="2020-06-29T17:32:58.106" v="2143" actId="14100"/>
          <ac:spMkLst>
            <pc:docMk/>
            <pc:sldMk cId="569016563" sldId="265"/>
            <ac:spMk id="3" creationId="{453EEB13-F118-436C-92F5-008068A4E3FF}"/>
          </ac:spMkLst>
        </pc:spChg>
      </pc:sldChg>
      <pc:sldChg chg="addSp delSp modSp add replId">
        <pc:chgData name="Colacchio Wesley, Bridget" userId="S::bwesley@luc.edu::04928de8-656b-4fc9-a34a-2e44ba06f3d4" providerId="AD" clId="Web-{8D591606-14C3-4209-80F0-41F42875B6D4}" dt="2020-06-29T17:55:04.808" v="2236" actId="20577"/>
        <pc:sldMkLst>
          <pc:docMk/>
          <pc:sldMk cId="270275108" sldId="266"/>
        </pc:sldMkLst>
        <pc:spChg chg="mod">
          <ac:chgData name="Colacchio Wesley, Bridget" userId="S::bwesley@luc.edu::04928de8-656b-4fc9-a34a-2e44ba06f3d4" providerId="AD" clId="Web-{8D591606-14C3-4209-80F0-41F42875B6D4}" dt="2020-06-29T17:40:32.872" v="2199"/>
          <ac:spMkLst>
            <pc:docMk/>
            <pc:sldMk cId="270275108" sldId="266"/>
            <ac:spMk id="2" creationId="{81B7A8E8-E679-409A-922E-A907EE91BE11}"/>
          </ac:spMkLst>
        </pc:spChg>
        <pc:spChg chg="mod">
          <ac:chgData name="Colacchio Wesley, Bridget" userId="S::bwesley@luc.edu::04928de8-656b-4fc9-a34a-2e44ba06f3d4" providerId="AD" clId="Web-{8D591606-14C3-4209-80F0-41F42875B6D4}" dt="2020-06-29T17:55:04.808" v="2236" actId="20577"/>
          <ac:spMkLst>
            <pc:docMk/>
            <pc:sldMk cId="270275108" sldId="266"/>
            <ac:spMk id="6" creationId="{141E8F3F-5F75-49FB-8F5D-56A17A45F19B}"/>
          </ac:spMkLst>
        </pc:spChg>
        <pc:spChg chg="del">
          <ac:chgData name="Colacchio Wesley, Bridget" userId="S::bwesley@luc.edu::04928de8-656b-4fc9-a34a-2e44ba06f3d4" providerId="AD" clId="Web-{8D591606-14C3-4209-80F0-41F42875B6D4}" dt="2020-06-29T17:40:32.872" v="2199"/>
          <ac:spMkLst>
            <pc:docMk/>
            <pc:sldMk cId="270275108" sldId="266"/>
            <ac:spMk id="26" creationId="{B53FC5D6-983B-46C5-B1EE-0D1A2A6F2E53}"/>
          </ac:spMkLst>
        </pc:spChg>
        <pc:spChg chg="del">
          <ac:chgData name="Colacchio Wesley, Bridget" userId="S::bwesley@luc.edu::04928de8-656b-4fc9-a34a-2e44ba06f3d4" providerId="AD" clId="Web-{8D591606-14C3-4209-80F0-41F42875B6D4}" dt="2020-06-29T17:40:32.872" v="2199"/>
          <ac:spMkLst>
            <pc:docMk/>
            <pc:sldMk cId="270275108" sldId="266"/>
            <ac:spMk id="28" creationId="{6D42FB0C-8A7F-4C02-8A05-81CC895C9098}"/>
          </ac:spMkLst>
        </pc:spChg>
        <pc:spChg chg="del">
          <ac:chgData name="Colacchio Wesley, Bridget" userId="S::bwesley@luc.edu::04928de8-656b-4fc9-a34a-2e44ba06f3d4" providerId="AD" clId="Web-{8D591606-14C3-4209-80F0-41F42875B6D4}" dt="2020-06-29T17:40:32.872" v="2199"/>
          <ac:spMkLst>
            <pc:docMk/>
            <pc:sldMk cId="270275108" sldId="266"/>
            <ac:spMk id="30" creationId="{5884CB35-DA3F-4B59-859D-EC97437A6DA8}"/>
          </ac:spMkLst>
        </pc:spChg>
        <pc:spChg chg="del">
          <ac:chgData name="Colacchio Wesley, Bridget" userId="S::bwesley@luc.edu::04928de8-656b-4fc9-a34a-2e44ba06f3d4" providerId="AD" clId="Web-{8D591606-14C3-4209-80F0-41F42875B6D4}" dt="2020-06-29T17:40:32.872" v="2199"/>
          <ac:spMkLst>
            <pc:docMk/>
            <pc:sldMk cId="270275108" sldId="266"/>
            <ac:spMk id="32" creationId="{CD463199-883F-44A5-8267-E52DBE8B0E28}"/>
          </ac:spMkLst>
        </pc:spChg>
        <pc:spChg chg="del">
          <ac:chgData name="Colacchio Wesley, Bridget" userId="S::bwesley@luc.edu::04928de8-656b-4fc9-a34a-2e44ba06f3d4" providerId="AD" clId="Web-{8D591606-14C3-4209-80F0-41F42875B6D4}" dt="2020-06-29T17:40:32.872" v="2199"/>
          <ac:spMkLst>
            <pc:docMk/>
            <pc:sldMk cId="270275108" sldId="266"/>
            <ac:spMk id="34" creationId="{2A058240-2147-45E0-AEDC-7842EF6C324B}"/>
          </ac:spMkLst>
        </pc:spChg>
        <pc:spChg chg="del">
          <ac:chgData name="Colacchio Wesley, Bridget" userId="S::bwesley@luc.edu::04928de8-656b-4fc9-a34a-2e44ba06f3d4" providerId="AD" clId="Web-{8D591606-14C3-4209-80F0-41F42875B6D4}" dt="2020-06-29T17:40:32.872" v="2199"/>
          <ac:spMkLst>
            <pc:docMk/>
            <pc:sldMk cId="270275108" sldId="266"/>
            <ac:spMk id="36" creationId="{134620E6-82E6-47DD-80A8-77EACC635F4D}"/>
          </ac:spMkLst>
        </pc:spChg>
        <pc:spChg chg="add">
          <ac:chgData name="Colacchio Wesley, Bridget" userId="S::bwesley@luc.edu::04928de8-656b-4fc9-a34a-2e44ba06f3d4" providerId="AD" clId="Web-{8D591606-14C3-4209-80F0-41F42875B6D4}" dt="2020-06-29T17:40:32.872" v="2199"/>
          <ac:spMkLst>
            <pc:docMk/>
            <pc:sldMk cId="270275108" sldId="266"/>
            <ac:spMk id="41" creationId="{D2B783EE-0239-4717-BBEA-8C9EAC61C824}"/>
          </ac:spMkLst>
        </pc:spChg>
        <pc:spChg chg="add">
          <ac:chgData name="Colacchio Wesley, Bridget" userId="S::bwesley@luc.edu::04928de8-656b-4fc9-a34a-2e44ba06f3d4" providerId="AD" clId="Web-{8D591606-14C3-4209-80F0-41F42875B6D4}" dt="2020-06-29T17:40:32.872" v="2199"/>
          <ac:spMkLst>
            <pc:docMk/>
            <pc:sldMk cId="270275108" sldId="266"/>
            <ac:spMk id="43" creationId="{A7B99495-F43F-4D80-A44F-2CB4764EB90B}"/>
          </ac:spMkLst>
        </pc:spChg>
        <pc:spChg chg="add">
          <ac:chgData name="Colacchio Wesley, Bridget" userId="S::bwesley@luc.edu::04928de8-656b-4fc9-a34a-2e44ba06f3d4" providerId="AD" clId="Web-{8D591606-14C3-4209-80F0-41F42875B6D4}" dt="2020-06-29T17:40:32.872" v="2199"/>
          <ac:spMkLst>
            <pc:docMk/>
            <pc:sldMk cId="270275108" sldId="266"/>
            <ac:spMk id="45" creationId="{70BEB1E7-2F88-40BC-B73D-42E5B6F80BFC}"/>
          </ac:spMkLst>
        </pc:spChg>
        <pc:picChg chg="mod">
          <ac:chgData name="Colacchio Wesley, Bridget" userId="S::bwesley@luc.edu::04928de8-656b-4fc9-a34a-2e44ba06f3d4" providerId="AD" clId="Web-{8D591606-14C3-4209-80F0-41F42875B6D4}" dt="2020-06-29T17:40:32.872" v="2199"/>
          <ac:picMkLst>
            <pc:docMk/>
            <pc:sldMk cId="270275108" sldId="266"/>
            <ac:picMk id="4" creationId="{95E7370F-6852-49A2-88FC-E3F99511B29F}"/>
          </ac:picMkLst>
        </pc:picChg>
        <pc:picChg chg="mod">
          <ac:chgData name="Colacchio Wesley, Bridget" userId="S::bwesley@luc.edu::04928de8-656b-4fc9-a34a-2e44ba06f3d4" providerId="AD" clId="Web-{8D591606-14C3-4209-80F0-41F42875B6D4}" dt="2020-06-29T17:40:32.872" v="2199"/>
          <ac:picMkLst>
            <pc:docMk/>
            <pc:sldMk cId="270275108" sldId="266"/>
            <ac:picMk id="5" creationId="{6480B18E-58D0-4F47-BE5F-840F02DFF02B}"/>
          </ac:picMkLst>
        </pc:picChg>
      </pc:sldChg>
    </pc:docChg>
  </pc:docChgLst>
  <pc:docChgLst>
    <pc:chgData name="Colacchio Wesley, Bridget" userId="S::bwesley@luc.edu::04928de8-656b-4fc9-a34a-2e44ba06f3d4" providerId="AD" clId="Web-{94AF90D4-6C23-9A08-369D-FA78E2B03746}"/>
    <pc:docChg chg="addSld delSld modSld">
      <pc:chgData name="Colacchio Wesley, Bridget" userId="S::bwesley@luc.edu::04928de8-656b-4fc9-a34a-2e44ba06f3d4" providerId="AD" clId="Web-{94AF90D4-6C23-9A08-369D-FA78E2B03746}" dt="2020-07-06T15:21:45.595" v="592"/>
      <pc:docMkLst>
        <pc:docMk/>
      </pc:docMkLst>
      <pc:sldChg chg="modSp">
        <pc:chgData name="Colacchio Wesley, Bridget" userId="S::bwesley@luc.edu::04928de8-656b-4fc9-a34a-2e44ba06f3d4" providerId="AD" clId="Web-{94AF90D4-6C23-9A08-369D-FA78E2B03746}" dt="2020-07-03T15:04:57.176" v="40" actId="14100"/>
        <pc:sldMkLst>
          <pc:docMk/>
          <pc:sldMk cId="109857222" sldId="256"/>
        </pc:sldMkLst>
        <pc:spChg chg="mod">
          <ac:chgData name="Colacchio Wesley, Bridget" userId="S::bwesley@luc.edu::04928de8-656b-4fc9-a34a-2e44ba06f3d4" providerId="AD" clId="Web-{94AF90D4-6C23-9A08-369D-FA78E2B03746}" dt="2020-07-03T15:04:57.176" v="40" actId="14100"/>
          <ac:spMkLst>
            <pc:docMk/>
            <pc:sldMk cId="109857222" sldId="256"/>
            <ac:spMk id="2" creationId="{00000000-0000-0000-0000-000000000000}"/>
          </ac:spMkLst>
        </pc:spChg>
        <pc:picChg chg="mod modCrop">
          <ac:chgData name="Colacchio Wesley, Bridget" userId="S::bwesley@luc.edu::04928de8-656b-4fc9-a34a-2e44ba06f3d4" providerId="AD" clId="Web-{94AF90D4-6C23-9A08-369D-FA78E2B03746}" dt="2020-07-03T15:04:54.051" v="39" actId="1076"/>
          <ac:picMkLst>
            <pc:docMk/>
            <pc:sldMk cId="109857222" sldId="256"/>
            <ac:picMk id="4" creationId="{F36D5352-38F0-46FA-9B91-C1658F815707}"/>
          </ac:picMkLst>
        </pc:picChg>
      </pc:sldChg>
      <pc:sldChg chg="modSp">
        <pc:chgData name="Colacchio Wesley, Bridget" userId="S::bwesley@luc.edu::04928de8-656b-4fc9-a34a-2e44ba06f3d4" providerId="AD" clId="Web-{94AF90D4-6C23-9A08-369D-FA78E2B03746}" dt="2020-07-03T15:10:20.645" v="188" actId="20577"/>
        <pc:sldMkLst>
          <pc:docMk/>
          <pc:sldMk cId="1599574544" sldId="257"/>
        </pc:sldMkLst>
        <pc:spChg chg="mod">
          <ac:chgData name="Colacchio Wesley, Bridget" userId="S::bwesley@luc.edu::04928de8-656b-4fc9-a34a-2e44ba06f3d4" providerId="AD" clId="Web-{94AF90D4-6C23-9A08-369D-FA78E2B03746}" dt="2020-07-03T15:10:20.645" v="188" actId="20577"/>
          <ac:spMkLst>
            <pc:docMk/>
            <pc:sldMk cId="1599574544" sldId="257"/>
            <ac:spMk id="3" creationId="{0E9B3611-A9AD-4B67-988C-D935085638CA}"/>
          </ac:spMkLst>
        </pc:spChg>
      </pc:sldChg>
      <pc:sldChg chg="modSp">
        <pc:chgData name="Colacchio Wesley, Bridget" userId="S::bwesley@luc.edu::04928de8-656b-4fc9-a34a-2e44ba06f3d4" providerId="AD" clId="Web-{94AF90D4-6C23-9A08-369D-FA78E2B03746}" dt="2020-07-03T15:14:16.610" v="245" actId="20577"/>
        <pc:sldMkLst>
          <pc:docMk/>
          <pc:sldMk cId="494043769" sldId="258"/>
        </pc:sldMkLst>
        <pc:spChg chg="mod">
          <ac:chgData name="Colacchio Wesley, Bridget" userId="S::bwesley@luc.edu::04928de8-656b-4fc9-a34a-2e44ba06f3d4" providerId="AD" clId="Web-{94AF90D4-6C23-9A08-369D-FA78E2B03746}" dt="2020-07-03T15:14:16.610" v="245" actId="20577"/>
          <ac:spMkLst>
            <pc:docMk/>
            <pc:sldMk cId="494043769" sldId="258"/>
            <ac:spMk id="3" creationId="{C4822FE1-3549-4E71-BF80-E54A66F6FCEE}"/>
          </ac:spMkLst>
        </pc:spChg>
      </pc:sldChg>
      <pc:sldChg chg="addSp delSp modSp">
        <pc:chgData name="Colacchio Wesley, Bridget" userId="S::bwesley@luc.edu::04928de8-656b-4fc9-a34a-2e44ba06f3d4" providerId="AD" clId="Web-{94AF90D4-6C23-9A08-369D-FA78E2B03746}" dt="2020-07-06T15:21:23.751" v="590"/>
        <pc:sldMkLst>
          <pc:docMk/>
          <pc:sldMk cId="3221154785" sldId="259"/>
        </pc:sldMkLst>
        <pc:spChg chg="mod">
          <ac:chgData name="Colacchio Wesley, Bridget" userId="S::bwesley@luc.edu::04928de8-656b-4fc9-a34a-2e44ba06f3d4" providerId="AD" clId="Web-{94AF90D4-6C23-9A08-369D-FA78E2B03746}" dt="2020-07-03T15:16:10.475" v="344" actId="20577"/>
          <ac:spMkLst>
            <pc:docMk/>
            <pc:sldMk cId="3221154785" sldId="259"/>
            <ac:spMk id="2" creationId="{381EA08F-60B7-4E6F-95F2-B904D4558977}"/>
          </ac:spMkLst>
        </pc:spChg>
        <pc:picChg chg="add del mod">
          <ac:chgData name="Colacchio Wesley, Bridget" userId="S::bwesley@luc.edu::04928de8-656b-4fc9-a34a-2e44ba06f3d4" providerId="AD" clId="Web-{94AF90D4-6C23-9A08-369D-FA78E2B03746}" dt="2020-07-06T15:21:23.751" v="590"/>
          <ac:picMkLst>
            <pc:docMk/>
            <pc:sldMk cId="3221154785" sldId="259"/>
            <ac:picMk id="4" creationId="{24E0D7F6-DEBE-4C2D-B647-57617359D3FA}"/>
          </ac:picMkLst>
        </pc:picChg>
      </pc:sldChg>
      <pc:sldChg chg="del">
        <pc:chgData name="Colacchio Wesley, Bridget" userId="S::bwesley@luc.edu::04928de8-656b-4fc9-a34a-2e44ba06f3d4" providerId="AD" clId="Web-{94AF90D4-6C23-9A08-369D-FA78E2B03746}" dt="2020-07-03T15:16:18.491" v="347"/>
        <pc:sldMkLst>
          <pc:docMk/>
          <pc:sldMk cId="555781018" sldId="260"/>
        </pc:sldMkLst>
      </pc:sldChg>
      <pc:sldChg chg="del">
        <pc:chgData name="Colacchio Wesley, Bridget" userId="S::bwesley@luc.edu::04928de8-656b-4fc9-a34a-2e44ba06f3d4" providerId="AD" clId="Web-{94AF90D4-6C23-9A08-369D-FA78E2B03746}" dt="2020-07-03T15:16:17.194" v="346"/>
        <pc:sldMkLst>
          <pc:docMk/>
          <pc:sldMk cId="4021490754" sldId="261"/>
        </pc:sldMkLst>
      </pc:sldChg>
      <pc:sldChg chg="modSp">
        <pc:chgData name="Colacchio Wesley, Bridget" userId="S::bwesley@luc.edu::04928de8-656b-4fc9-a34a-2e44ba06f3d4" providerId="AD" clId="Web-{94AF90D4-6C23-9A08-369D-FA78E2B03746}" dt="2020-07-03T15:49:58.839" v="547" actId="14100"/>
        <pc:sldMkLst>
          <pc:docMk/>
          <pc:sldMk cId="2917697166" sldId="262"/>
        </pc:sldMkLst>
        <pc:spChg chg="mod">
          <ac:chgData name="Colacchio Wesley, Bridget" userId="S::bwesley@luc.edu::04928de8-656b-4fc9-a34a-2e44ba06f3d4" providerId="AD" clId="Web-{94AF90D4-6C23-9A08-369D-FA78E2B03746}" dt="2020-07-03T15:49:58.839" v="547" actId="14100"/>
          <ac:spMkLst>
            <pc:docMk/>
            <pc:sldMk cId="2917697166" sldId="262"/>
            <ac:spMk id="3" creationId="{0E9B3611-A9AD-4B67-988C-D935085638CA}"/>
          </ac:spMkLst>
        </pc:spChg>
      </pc:sldChg>
      <pc:sldChg chg="del">
        <pc:chgData name="Colacchio Wesley, Bridget" userId="S::bwesley@luc.edu::04928de8-656b-4fc9-a34a-2e44ba06f3d4" providerId="AD" clId="Web-{94AF90D4-6C23-9A08-369D-FA78E2B03746}" dt="2020-07-03T15:16:20.304" v="348"/>
        <pc:sldMkLst>
          <pc:docMk/>
          <pc:sldMk cId="3099246357" sldId="263"/>
        </pc:sldMkLst>
      </pc:sldChg>
      <pc:sldChg chg="del">
        <pc:chgData name="Colacchio Wesley, Bridget" userId="S::bwesley@luc.edu::04928de8-656b-4fc9-a34a-2e44ba06f3d4" providerId="AD" clId="Web-{94AF90D4-6C23-9A08-369D-FA78E2B03746}" dt="2020-07-03T15:16:25.429" v="351"/>
        <pc:sldMkLst>
          <pc:docMk/>
          <pc:sldMk cId="2522049291" sldId="264"/>
        </pc:sldMkLst>
      </pc:sldChg>
      <pc:sldChg chg="del">
        <pc:chgData name="Colacchio Wesley, Bridget" userId="S::bwesley@luc.edu::04928de8-656b-4fc9-a34a-2e44ba06f3d4" providerId="AD" clId="Web-{94AF90D4-6C23-9A08-369D-FA78E2B03746}" dt="2020-07-03T15:16:22.288" v="349"/>
        <pc:sldMkLst>
          <pc:docMk/>
          <pc:sldMk cId="270275108" sldId="266"/>
        </pc:sldMkLst>
      </pc:sldChg>
      <pc:sldChg chg="del">
        <pc:chgData name="Colacchio Wesley, Bridget" userId="S::bwesley@luc.edu::04928de8-656b-4fc9-a34a-2e44ba06f3d4" providerId="AD" clId="Web-{94AF90D4-6C23-9A08-369D-FA78E2B03746}" dt="2020-07-03T15:16:23.726" v="350"/>
        <pc:sldMkLst>
          <pc:docMk/>
          <pc:sldMk cId="2661178730" sldId="267"/>
        </pc:sldMkLst>
      </pc:sldChg>
      <pc:sldChg chg="del">
        <pc:chgData name="Colacchio Wesley, Bridget" userId="S::bwesley@luc.edu::04928de8-656b-4fc9-a34a-2e44ba06f3d4" providerId="AD" clId="Web-{94AF90D4-6C23-9A08-369D-FA78E2B03746}" dt="2020-07-03T15:16:26.429" v="352"/>
        <pc:sldMkLst>
          <pc:docMk/>
          <pc:sldMk cId="1005722521" sldId="268"/>
        </pc:sldMkLst>
      </pc:sldChg>
      <pc:sldChg chg="modSp add replId">
        <pc:chgData name="Colacchio Wesley, Bridget" userId="S::bwesley@luc.edu::04928de8-656b-4fc9-a34a-2e44ba06f3d4" providerId="AD" clId="Web-{94AF90D4-6C23-9A08-369D-FA78E2B03746}" dt="2020-07-03T15:15:43.724" v="313" actId="20577"/>
        <pc:sldMkLst>
          <pc:docMk/>
          <pc:sldMk cId="145546785" sldId="269"/>
        </pc:sldMkLst>
        <pc:spChg chg="mod">
          <ac:chgData name="Colacchio Wesley, Bridget" userId="S::bwesley@luc.edu::04928de8-656b-4fc9-a34a-2e44ba06f3d4" providerId="AD" clId="Web-{94AF90D4-6C23-9A08-369D-FA78E2B03746}" dt="2020-07-03T15:13:43.733" v="231" actId="14100"/>
          <ac:spMkLst>
            <pc:docMk/>
            <pc:sldMk cId="145546785" sldId="269"/>
            <ac:spMk id="2" creationId="{162285ED-7C33-4157-9224-1A62DFF66128}"/>
          </ac:spMkLst>
        </pc:spChg>
        <pc:spChg chg="mod">
          <ac:chgData name="Colacchio Wesley, Bridget" userId="S::bwesley@luc.edu::04928de8-656b-4fc9-a34a-2e44ba06f3d4" providerId="AD" clId="Web-{94AF90D4-6C23-9A08-369D-FA78E2B03746}" dt="2020-07-03T15:15:43.724" v="313" actId="20577"/>
          <ac:spMkLst>
            <pc:docMk/>
            <pc:sldMk cId="145546785" sldId="269"/>
            <ac:spMk id="3" creationId="{C4822FE1-3549-4E71-BF80-E54A66F6FCEE}"/>
          </ac:spMkLst>
        </pc:spChg>
      </pc:sldChg>
      <pc:sldChg chg="modSp new">
        <pc:chgData name="Colacchio Wesley, Bridget" userId="S::bwesley@luc.edu::04928de8-656b-4fc9-a34a-2e44ba06f3d4" providerId="AD" clId="Web-{94AF90D4-6C23-9A08-369D-FA78E2B03746}" dt="2020-07-03T15:18:42.780" v="367" actId="20577"/>
        <pc:sldMkLst>
          <pc:docMk/>
          <pc:sldMk cId="685711603" sldId="270"/>
        </pc:sldMkLst>
        <pc:spChg chg="mod">
          <ac:chgData name="Colacchio Wesley, Bridget" userId="S::bwesley@luc.edu::04928de8-656b-4fc9-a34a-2e44ba06f3d4" providerId="AD" clId="Web-{94AF90D4-6C23-9A08-369D-FA78E2B03746}" dt="2020-07-03T15:18:42.780" v="367" actId="20577"/>
          <ac:spMkLst>
            <pc:docMk/>
            <pc:sldMk cId="685711603" sldId="270"/>
            <ac:spMk id="2" creationId="{79E60131-AD98-47B5-B856-8E88E6EBA4EF}"/>
          </ac:spMkLst>
        </pc:spChg>
      </pc:sldChg>
      <pc:sldChg chg="addSp modSp new mod setBg">
        <pc:chgData name="Colacchio Wesley, Bridget" userId="S::bwesley@luc.edu::04928de8-656b-4fc9-a34a-2e44ba06f3d4" providerId="AD" clId="Web-{94AF90D4-6C23-9A08-369D-FA78E2B03746}" dt="2020-07-03T16:11:02.712" v="588"/>
        <pc:sldMkLst>
          <pc:docMk/>
          <pc:sldMk cId="3053170332" sldId="271"/>
        </pc:sldMkLst>
        <pc:spChg chg="mod">
          <ac:chgData name="Colacchio Wesley, Bridget" userId="S::bwesley@luc.edu::04928de8-656b-4fc9-a34a-2e44ba06f3d4" providerId="AD" clId="Web-{94AF90D4-6C23-9A08-369D-FA78E2B03746}" dt="2020-07-03T16:11:02.712" v="588"/>
          <ac:spMkLst>
            <pc:docMk/>
            <pc:sldMk cId="3053170332" sldId="271"/>
            <ac:spMk id="2" creationId="{075F1E8E-DC76-4B40-BEBD-6CC3D46442AB}"/>
          </ac:spMkLst>
        </pc:spChg>
        <pc:spChg chg="mod">
          <ac:chgData name="Colacchio Wesley, Bridget" userId="S::bwesley@luc.edu::04928de8-656b-4fc9-a34a-2e44ba06f3d4" providerId="AD" clId="Web-{94AF90D4-6C23-9A08-369D-FA78E2B03746}" dt="2020-07-03T16:11:02.712" v="588"/>
          <ac:spMkLst>
            <pc:docMk/>
            <pc:sldMk cId="3053170332" sldId="271"/>
            <ac:spMk id="3" creationId="{0B7668A0-7BB5-421A-9BC5-E54600D97A50}"/>
          </ac:spMkLst>
        </pc:spChg>
        <pc:spChg chg="add">
          <ac:chgData name="Colacchio Wesley, Bridget" userId="S::bwesley@luc.edu::04928de8-656b-4fc9-a34a-2e44ba06f3d4" providerId="AD" clId="Web-{94AF90D4-6C23-9A08-369D-FA78E2B03746}" dt="2020-07-03T16:11:02.712" v="588"/>
          <ac:spMkLst>
            <pc:docMk/>
            <pc:sldMk cId="3053170332" sldId="271"/>
            <ac:spMk id="8" creationId="{1BB867FF-FC45-48F7-8104-F89BE54909F1}"/>
          </ac:spMkLst>
        </pc:spChg>
        <pc:spChg chg="add">
          <ac:chgData name="Colacchio Wesley, Bridget" userId="S::bwesley@luc.edu::04928de8-656b-4fc9-a34a-2e44ba06f3d4" providerId="AD" clId="Web-{94AF90D4-6C23-9A08-369D-FA78E2B03746}" dt="2020-07-03T16:11:02.712" v="588"/>
          <ac:spMkLst>
            <pc:docMk/>
            <pc:sldMk cId="3053170332" sldId="271"/>
            <ac:spMk id="10" creationId="{8BB56887-D0D5-4F0C-9E19-7247EB83C8B7}"/>
          </ac:spMkLst>
        </pc:spChg>
        <pc:spChg chg="add">
          <ac:chgData name="Colacchio Wesley, Bridget" userId="S::bwesley@luc.edu::04928de8-656b-4fc9-a34a-2e44ba06f3d4" providerId="AD" clId="Web-{94AF90D4-6C23-9A08-369D-FA78E2B03746}" dt="2020-07-03T16:11:02.712" v="588"/>
          <ac:spMkLst>
            <pc:docMk/>
            <pc:sldMk cId="3053170332" sldId="271"/>
            <ac:spMk id="12" creationId="{081E4A58-353D-44AE-B2FC-2A74E2E400F7}"/>
          </ac:spMkLst>
        </pc:spChg>
      </pc:sldChg>
      <pc:sldChg chg="addSp delSp modSp new">
        <pc:chgData name="Colacchio Wesley, Bridget" userId="S::bwesley@luc.edu::04928de8-656b-4fc9-a34a-2e44ba06f3d4" providerId="AD" clId="Web-{94AF90D4-6C23-9A08-369D-FA78E2B03746}" dt="2020-07-06T15:21:45.595" v="592"/>
        <pc:sldMkLst>
          <pc:docMk/>
          <pc:sldMk cId="1109211754" sldId="272"/>
        </pc:sldMkLst>
        <pc:spChg chg="mod">
          <ac:chgData name="Colacchio Wesley, Bridget" userId="S::bwesley@luc.edu::04928de8-656b-4fc9-a34a-2e44ba06f3d4" providerId="AD" clId="Web-{94AF90D4-6C23-9A08-369D-FA78E2B03746}" dt="2020-07-03T15:21:50.695" v="472" actId="20577"/>
          <ac:spMkLst>
            <pc:docMk/>
            <pc:sldMk cId="1109211754" sldId="272"/>
            <ac:spMk id="2" creationId="{11047D59-F0CC-42E7-9AA8-9F07A1829F52}"/>
          </ac:spMkLst>
        </pc:spChg>
        <pc:spChg chg="mod">
          <ac:chgData name="Colacchio Wesley, Bridget" userId="S::bwesley@luc.edu::04928de8-656b-4fc9-a34a-2e44ba06f3d4" providerId="AD" clId="Web-{94AF90D4-6C23-9A08-369D-FA78E2B03746}" dt="2020-07-03T15:22:35.994" v="497" actId="20577"/>
          <ac:spMkLst>
            <pc:docMk/>
            <pc:sldMk cId="1109211754" sldId="272"/>
            <ac:spMk id="3" creationId="{4D4E1261-5D18-4FA6-A9C9-D597501712CA}"/>
          </ac:spMkLst>
        </pc:spChg>
        <pc:picChg chg="add del mod">
          <ac:chgData name="Colacchio Wesley, Bridget" userId="S::bwesley@luc.edu::04928de8-656b-4fc9-a34a-2e44ba06f3d4" providerId="AD" clId="Web-{94AF90D4-6C23-9A08-369D-FA78E2B03746}" dt="2020-07-06T15:21:45.595" v="592"/>
          <ac:picMkLst>
            <pc:docMk/>
            <pc:sldMk cId="1109211754" sldId="272"/>
            <ac:picMk id="4" creationId="{3E1EC921-3F29-488E-A920-07309331FD06}"/>
          </ac:picMkLst>
        </pc:picChg>
      </pc:sldChg>
      <pc:sldChg chg="addSp delSp modSp new mod setBg">
        <pc:chgData name="Colacchio Wesley, Bridget" userId="S::bwesley@luc.edu::04928de8-656b-4fc9-a34a-2e44ba06f3d4" providerId="AD" clId="Web-{94AF90D4-6C23-9A08-369D-FA78E2B03746}" dt="2020-07-03T16:10:41.884" v="587" actId="1076"/>
        <pc:sldMkLst>
          <pc:docMk/>
          <pc:sldMk cId="331746748" sldId="273"/>
        </pc:sldMkLst>
        <pc:spChg chg="mod">
          <ac:chgData name="Colacchio Wesley, Bridget" userId="S::bwesley@luc.edu::04928de8-656b-4fc9-a34a-2e44ba06f3d4" providerId="AD" clId="Web-{94AF90D4-6C23-9A08-369D-FA78E2B03746}" dt="2020-07-03T16:10:41.884" v="587" actId="1076"/>
          <ac:spMkLst>
            <pc:docMk/>
            <pc:sldMk cId="331746748" sldId="273"/>
            <ac:spMk id="2" creationId="{3ECA345E-88EE-45F5-9A79-3CD288EBA575}"/>
          </ac:spMkLst>
        </pc:spChg>
        <pc:spChg chg="del">
          <ac:chgData name="Colacchio Wesley, Bridget" userId="S::bwesley@luc.edu::04928de8-656b-4fc9-a34a-2e44ba06f3d4" providerId="AD" clId="Web-{94AF90D4-6C23-9A08-369D-FA78E2B03746}" dt="2020-07-03T15:54:32.967" v="569"/>
          <ac:spMkLst>
            <pc:docMk/>
            <pc:sldMk cId="331746748" sldId="273"/>
            <ac:spMk id="3" creationId="{2770143C-2DBF-412A-BD84-B5921FD18675}"/>
          </ac:spMkLst>
        </pc:spChg>
        <pc:spChg chg="add del mod">
          <ac:chgData name="Colacchio Wesley, Bridget" userId="S::bwesley@luc.edu::04928de8-656b-4fc9-a34a-2e44ba06f3d4" providerId="AD" clId="Web-{94AF90D4-6C23-9A08-369D-FA78E2B03746}" dt="2020-07-03T16:03:53.301" v="575"/>
          <ac:spMkLst>
            <pc:docMk/>
            <pc:sldMk cId="331746748" sldId="273"/>
            <ac:spMk id="6" creationId="{A84F6CE6-FC17-483A-A37D-F72846DEF7F3}"/>
          </ac:spMkLst>
        </pc:spChg>
        <pc:spChg chg="add del">
          <ac:chgData name="Colacchio Wesley, Bridget" userId="S::bwesley@luc.edu::04928de8-656b-4fc9-a34a-2e44ba06f3d4" providerId="AD" clId="Web-{94AF90D4-6C23-9A08-369D-FA78E2B03746}" dt="2020-07-03T16:10:27.806" v="585"/>
          <ac:spMkLst>
            <pc:docMk/>
            <pc:sldMk cId="331746748" sldId="273"/>
            <ac:spMk id="12" creationId="{46090D5F-01AF-4676-ADF9-09DA80A264EF}"/>
          </ac:spMkLst>
        </pc:spChg>
        <pc:spChg chg="add del">
          <ac:chgData name="Colacchio Wesley, Bridget" userId="S::bwesley@luc.edu::04928de8-656b-4fc9-a34a-2e44ba06f3d4" providerId="AD" clId="Web-{94AF90D4-6C23-9A08-369D-FA78E2B03746}" dt="2020-07-03T16:10:27.806" v="585"/>
          <ac:spMkLst>
            <pc:docMk/>
            <pc:sldMk cId="331746748" sldId="273"/>
            <ac:spMk id="14" creationId="{129A6924-D08B-45DD-8219-D130D09CE56C}"/>
          </ac:spMkLst>
        </pc:spChg>
        <pc:spChg chg="add del">
          <ac:chgData name="Colacchio Wesley, Bridget" userId="S::bwesley@luc.edu::04928de8-656b-4fc9-a34a-2e44ba06f3d4" providerId="AD" clId="Web-{94AF90D4-6C23-9A08-369D-FA78E2B03746}" dt="2020-07-03T16:10:27.806" v="585"/>
          <ac:spMkLst>
            <pc:docMk/>
            <pc:sldMk cId="331746748" sldId="273"/>
            <ac:spMk id="16" creationId="{01B0AB56-1C73-492F-9E03-DF7B546AFCE4}"/>
          </ac:spMkLst>
        </pc:spChg>
        <pc:picChg chg="add del mod ord modCrop">
          <ac:chgData name="Colacchio Wesley, Bridget" userId="S::bwesley@luc.edu::04928de8-656b-4fc9-a34a-2e44ba06f3d4" providerId="AD" clId="Web-{94AF90D4-6C23-9A08-369D-FA78E2B03746}" dt="2020-07-03T15:59:04.142" v="574"/>
          <ac:picMkLst>
            <pc:docMk/>
            <pc:sldMk cId="331746748" sldId="273"/>
            <ac:picMk id="4" creationId="{2B970D6D-0987-4526-B113-A3D61B993B66}"/>
          </ac:picMkLst>
        </pc:picChg>
        <pc:picChg chg="add mod ord">
          <ac:chgData name="Colacchio Wesley, Bridget" userId="S::bwesley@luc.edu::04928de8-656b-4fc9-a34a-2e44ba06f3d4" providerId="AD" clId="Web-{94AF90D4-6C23-9A08-369D-FA78E2B03746}" dt="2020-07-03T16:10:27.806" v="585"/>
          <ac:picMkLst>
            <pc:docMk/>
            <pc:sldMk cId="331746748" sldId="273"/>
            <ac:picMk id="7" creationId="{04A37E7E-2DBE-4332-A890-49688892B0A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4D8487-BBA8-4183-888D-E44F016782AB}"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5DD5F6F1-0AEE-493C-A14C-9D2CC51C8219}">
      <dgm:prSet phldrT="[Text]"/>
      <dgm:spPr/>
      <dgm:t>
        <a:bodyPr/>
        <a:lstStyle/>
        <a:p>
          <a:r>
            <a:rPr lang="en-US" dirty="0">
              <a:latin typeface="Abadi Extra Light" panose="020B0204020104020204" pitchFamily="34" charset="0"/>
            </a:rPr>
            <a:t>Race</a:t>
          </a:r>
        </a:p>
      </dgm:t>
    </dgm:pt>
    <dgm:pt modelId="{F6DD47B3-CF45-4254-BC3F-1FB7398B3847}" type="parTrans" cxnId="{E2CF2F2F-5691-49AA-BFA7-49A1E44A4832}">
      <dgm:prSet/>
      <dgm:spPr/>
      <dgm:t>
        <a:bodyPr/>
        <a:lstStyle/>
        <a:p>
          <a:endParaRPr lang="en-US"/>
        </a:p>
      </dgm:t>
    </dgm:pt>
    <dgm:pt modelId="{E8338898-0346-4D07-9416-56D7FDC794B7}" type="sibTrans" cxnId="{E2CF2F2F-5691-49AA-BFA7-49A1E44A4832}">
      <dgm:prSet/>
      <dgm:spPr/>
      <dgm:t>
        <a:bodyPr/>
        <a:lstStyle/>
        <a:p>
          <a:endParaRPr lang="en-US"/>
        </a:p>
      </dgm:t>
    </dgm:pt>
    <dgm:pt modelId="{00139496-63DB-48E9-B1AF-8178662F0E7E}">
      <dgm:prSet phldrT="[Text]"/>
      <dgm:spPr/>
      <dgm:t>
        <a:bodyPr/>
        <a:lstStyle/>
        <a:p>
          <a:r>
            <a:rPr lang="en-US" dirty="0">
              <a:latin typeface="Abadi Extra Light" panose="020B0204020104020204" pitchFamily="34" charset="0"/>
            </a:rPr>
            <a:t>Phenotype</a:t>
          </a:r>
        </a:p>
      </dgm:t>
    </dgm:pt>
    <dgm:pt modelId="{474129AE-59D8-427A-888F-48C1B0644657}" type="parTrans" cxnId="{C328B006-5AD3-4117-9BBE-505FB6ECD6D0}">
      <dgm:prSet/>
      <dgm:spPr/>
      <dgm:t>
        <a:bodyPr/>
        <a:lstStyle/>
        <a:p>
          <a:endParaRPr lang="en-US"/>
        </a:p>
      </dgm:t>
    </dgm:pt>
    <dgm:pt modelId="{04B00D04-5357-42D9-AC72-1C8F954835B7}" type="sibTrans" cxnId="{C328B006-5AD3-4117-9BBE-505FB6ECD6D0}">
      <dgm:prSet/>
      <dgm:spPr/>
      <dgm:t>
        <a:bodyPr/>
        <a:lstStyle/>
        <a:p>
          <a:endParaRPr lang="en-US"/>
        </a:p>
      </dgm:t>
    </dgm:pt>
    <dgm:pt modelId="{C5ACC138-F18C-4195-85BB-2B0E84C9E23E}">
      <dgm:prSet phldrT="[Text]"/>
      <dgm:spPr/>
      <dgm:t>
        <a:bodyPr/>
        <a:lstStyle/>
        <a:p>
          <a:r>
            <a:rPr lang="en-US" dirty="0">
              <a:latin typeface="Abadi Extra Light" panose="020B0204020104020204" pitchFamily="34" charset="0"/>
            </a:rPr>
            <a:t>Ethnicity</a:t>
          </a:r>
        </a:p>
      </dgm:t>
    </dgm:pt>
    <dgm:pt modelId="{7EF1646A-B11B-4032-834D-930EF34AEF2D}" type="parTrans" cxnId="{32CDDE61-993F-42F4-A8E8-00A52B502E82}">
      <dgm:prSet/>
      <dgm:spPr/>
      <dgm:t>
        <a:bodyPr/>
        <a:lstStyle/>
        <a:p>
          <a:endParaRPr lang="en-US"/>
        </a:p>
      </dgm:t>
    </dgm:pt>
    <dgm:pt modelId="{640C9585-3740-43AA-AE6B-A47689A80F86}" type="sibTrans" cxnId="{32CDDE61-993F-42F4-A8E8-00A52B502E82}">
      <dgm:prSet/>
      <dgm:spPr/>
      <dgm:t>
        <a:bodyPr/>
        <a:lstStyle/>
        <a:p>
          <a:endParaRPr lang="en-US"/>
        </a:p>
      </dgm:t>
    </dgm:pt>
    <dgm:pt modelId="{2DEF0767-16AC-44CA-B25C-727D0B6F94FF}">
      <dgm:prSet phldrT="[Text]"/>
      <dgm:spPr/>
      <dgm:t>
        <a:bodyPr/>
        <a:lstStyle/>
        <a:p>
          <a:r>
            <a:rPr lang="en-US" dirty="0">
              <a:latin typeface="Abadi Extra Light" panose="020B0204020104020204" pitchFamily="34" charset="0"/>
            </a:rPr>
            <a:t>Ancestry</a:t>
          </a:r>
        </a:p>
      </dgm:t>
    </dgm:pt>
    <dgm:pt modelId="{78FEF8C0-9BD8-4396-8ADA-CEC6259E9C11}" type="parTrans" cxnId="{D0073DA2-E659-4A71-B20A-84C29E20F648}">
      <dgm:prSet/>
      <dgm:spPr/>
      <dgm:t>
        <a:bodyPr/>
        <a:lstStyle/>
        <a:p>
          <a:endParaRPr lang="en-US"/>
        </a:p>
      </dgm:t>
    </dgm:pt>
    <dgm:pt modelId="{DC79CD02-E2DE-4B40-B137-900748AAA5E3}" type="sibTrans" cxnId="{D0073DA2-E659-4A71-B20A-84C29E20F648}">
      <dgm:prSet/>
      <dgm:spPr/>
      <dgm:t>
        <a:bodyPr/>
        <a:lstStyle/>
        <a:p>
          <a:endParaRPr lang="en-US"/>
        </a:p>
      </dgm:t>
    </dgm:pt>
    <dgm:pt modelId="{F770E4E9-B23A-46AB-AF82-BA0DCC48A6F8}">
      <dgm:prSet phldrT="[Text]"/>
      <dgm:spPr/>
      <dgm:t>
        <a:bodyPr/>
        <a:lstStyle/>
        <a:p>
          <a:r>
            <a:rPr lang="en-US" dirty="0">
              <a:latin typeface="Abadi Extra Light" panose="020B0204020104020204" pitchFamily="34" charset="0"/>
            </a:rPr>
            <a:t>Nationality</a:t>
          </a:r>
        </a:p>
      </dgm:t>
    </dgm:pt>
    <dgm:pt modelId="{5913D37D-7818-493A-ADDA-77EAD4379288}" type="parTrans" cxnId="{221AAF1D-DCCF-42C4-A988-5F8DC292E3BA}">
      <dgm:prSet/>
      <dgm:spPr/>
      <dgm:t>
        <a:bodyPr/>
        <a:lstStyle/>
        <a:p>
          <a:endParaRPr lang="en-US"/>
        </a:p>
      </dgm:t>
    </dgm:pt>
    <dgm:pt modelId="{2B9BD1C9-313B-4092-AEE1-9888774F315A}" type="sibTrans" cxnId="{221AAF1D-DCCF-42C4-A988-5F8DC292E3BA}">
      <dgm:prSet/>
      <dgm:spPr/>
      <dgm:t>
        <a:bodyPr/>
        <a:lstStyle/>
        <a:p>
          <a:endParaRPr lang="en-US"/>
        </a:p>
      </dgm:t>
    </dgm:pt>
    <dgm:pt modelId="{0CA12A9F-A3EF-4517-8DD1-49EFD63652C0}" type="pres">
      <dgm:prSet presAssocID="{D44D8487-BBA8-4183-888D-E44F016782AB}" presName="diagram" presStyleCnt="0">
        <dgm:presLayoutVars>
          <dgm:chMax val="1"/>
          <dgm:dir/>
          <dgm:animLvl val="ctr"/>
          <dgm:resizeHandles val="exact"/>
        </dgm:presLayoutVars>
      </dgm:prSet>
      <dgm:spPr/>
      <dgm:t>
        <a:bodyPr/>
        <a:lstStyle/>
        <a:p>
          <a:endParaRPr lang="en-US"/>
        </a:p>
      </dgm:t>
    </dgm:pt>
    <dgm:pt modelId="{532EF15C-66AE-48CB-B6D0-E62B381BFFDF}" type="pres">
      <dgm:prSet presAssocID="{D44D8487-BBA8-4183-888D-E44F016782AB}" presName="matrix" presStyleCnt="0"/>
      <dgm:spPr/>
    </dgm:pt>
    <dgm:pt modelId="{B78C5A42-1DAF-4487-A8D6-E9340A45302B}" type="pres">
      <dgm:prSet presAssocID="{D44D8487-BBA8-4183-888D-E44F016782AB}" presName="tile1" presStyleLbl="node1" presStyleIdx="0" presStyleCnt="4"/>
      <dgm:spPr/>
      <dgm:t>
        <a:bodyPr/>
        <a:lstStyle/>
        <a:p>
          <a:endParaRPr lang="en-US"/>
        </a:p>
      </dgm:t>
    </dgm:pt>
    <dgm:pt modelId="{7DE22D0A-4E9C-465D-B54A-2B4D159A57B7}" type="pres">
      <dgm:prSet presAssocID="{D44D8487-BBA8-4183-888D-E44F016782AB}" presName="tile1text" presStyleLbl="node1" presStyleIdx="0" presStyleCnt="4">
        <dgm:presLayoutVars>
          <dgm:chMax val="0"/>
          <dgm:chPref val="0"/>
          <dgm:bulletEnabled val="1"/>
        </dgm:presLayoutVars>
      </dgm:prSet>
      <dgm:spPr/>
      <dgm:t>
        <a:bodyPr/>
        <a:lstStyle/>
        <a:p>
          <a:endParaRPr lang="en-US"/>
        </a:p>
      </dgm:t>
    </dgm:pt>
    <dgm:pt modelId="{0853167C-77D5-472D-8323-71AD5946E370}" type="pres">
      <dgm:prSet presAssocID="{D44D8487-BBA8-4183-888D-E44F016782AB}" presName="tile2" presStyleLbl="node1" presStyleIdx="1" presStyleCnt="4"/>
      <dgm:spPr/>
      <dgm:t>
        <a:bodyPr/>
        <a:lstStyle/>
        <a:p>
          <a:endParaRPr lang="en-US"/>
        </a:p>
      </dgm:t>
    </dgm:pt>
    <dgm:pt modelId="{7EFECC33-179E-472C-B697-C1997A1D4457}" type="pres">
      <dgm:prSet presAssocID="{D44D8487-BBA8-4183-888D-E44F016782AB}" presName="tile2text" presStyleLbl="node1" presStyleIdx="1" presStyleCnt="4">
        <dgm:presLayoutVars>
          <dgm:chMax val="0"/>
          <dgm:chPref val="0"/>
          <dgm:bulletEnabled val="1"/>
        </dgm:presLayoutVars>
      </dgm:prSet>
      <dgm:spPr/>
      <dgm:t>
        <a:bodyPr/>
        <a:lstStyle/>
        <a:p>
          <a:endParaRPr lang="en-US"/>
        </a:p>
      </dgm:t>
    </dgm:pt>
    <dgm:pt modelId="{98869F68-F059-4ED3-86B5-7734A26E978A}" type="pres">
      <dgm:prSet presAssocID="{D44D8487-BBA8-4183-888D-E44F016782AB}" presName="tile3" presStyleLbl="node1" presStyleIdx="2" presStyleCnt="4"/>
      <dgm:spPr/>
      <dgm:t>
        <a:bodyPr/>
        <a:lstStyle/>
        <a:p>
          <a:endParaRPr lang="en-US"/>
        </a:p>
      </dgm:t>
    </dgm:pt>
    <dgm:pt modelId="{6855C93F-6087-45EA-B1B2-70E0BD043D19}" type="pres">
      <dgm:prSet presAssocID="{D44D8487-BBA8-4183-888D-E44F016782AB}" presName="tile3text" presStyleLbl="node1" presStyleIdx="2" presStyleCnt="4">
        <dgm:presLayoutVars>
          <dgm:chMax val="0"/>
          <dgm:chPref val="0"/>
          <dgm:bulletEnabled val="1"/>
        </dgm:presLayoutVars>
      </dgm:prSet>
      <dgm:spPr/>
      <dgm:t>
        <a:bodyPr/>
        <a:lstStyle/>
        <a:p>
          <a:endParaRPr lang="en-US"/>
        </a:p>
      </dgm:t>
    </dgm:pt>
    <dgm:pt modelId="{9816E935-0B57-4C82-8976-C5F195D877FD}" type="pres">
      <dgm:prSet presAssocID="{D44D8487-BBA8-4183-888D-E44F016782AB}" presName="tile4" presStyleLbl="node1" presStyleIdx="3" presStyleCnt="4"/>
      <dgm:spPr/>
      <dgm:t>
        <a:bodyPr/>
        <a:lstStyle/>
        <a:p>
          <a:endParaRPr lang="en-US"/>
        </a:p>
      </dgm:t>
    </dgm:pt>
    <dgm:pt modelId="{EBC975BF-76A8-44DE-BAF5-5A8789367EE9}" type="pres">
      <dgm:prSet presAssocID="{D44D8487-BBA8-4183-888D-E44F016782AB}" presName="tile4text" presStyleLbl="node1" presStyleIdx="3" presStyleCnt="4">
        <dgm:presLayoutVars>
          <dgm:chMax val="0"/>
          <dgm:chPref val="0"/>
          <dgm:bulletEnabled val="1"/>
        </dgm:presLayoutVars>
      </dgm:prSet>
      <dgm:spPr/>
      <dgm:t>
        <a:bodyPr/>
        <a:lstStyle/>
        <a:p>
          <a:endParaRPr lang="en-US"/>
        </a:p>
      </dgm:t>
    </dgm:pt>
    <dgm:pt modelId="{A37645B8-1FC8-4A31-BBC7-B17F3923105E}" type="pres">
      <dgm:prSet presAssocID="{D44D8487-BBA8-4183-888D-E44F016782AB}" presName="centerTile" presStyleLbl="fgShp" presStyleIdx="0" presStyleCnt="1">
        <dgm:presLayoutVars>
          <dgm:chMax val="0"/>
          <dgm:chPref val="0"/>
        </dgm:presLayoutVars>
      </dgm:prSet>
      <dgm:spPr/>
      <dgm:t>
        <a:bodyPr/>
        <a:lstStyle/>
        <a:p>
          <a:endParaRPr lang="en-US"/>
        </a:p>
      </dgm:t>
    </dgm:pt>
  </dgm:ptLst>
  <dgm:cxnLst>
    <dgm:cxn modelId="{AC635C87-5138-4FE9-A572-EDCB7902502E}" type="presOf" srcId="{F770E4E9-B23A-46AB-AF82-BA0DCC48A6F8}" destId="{9816E935-0B57-4C82-8976-C5F195D877FD}" srcOrd="0" destOrd="0" presId="urn:microsoft.com/office/officeart/2005/8/layout/matrix1"/>
    <dgm:cxn modelId="{E2CF2F2F-5691-49AA-BFA7-49A1E44A4832}" srcId="{D44D8487-BBA8-4183-888D-E44F016782AB}" destId="{5DD5F6F1-0AEE-493C-A14C-9D2CC51C8219}" srcOrd="0" destOrd="0" parTransId="{F6DD47B3-CF45-4254-BC3F-1FB7398B3847}" sibTransId="{E8338898-0346-4D07-9416-56D7FDC794B7}"/>
    <dgm:cxn modelId="{450518F5-CC1B-4412-8B71-6FA8FC6BE3A4}" type="presOf" srcId="{00139496-63DB-48E9-B1AF-8178662F0E7E}" destId="{B78C5A42-1DAF-4487-A8D6-E9340A45302B}" srcOrd="0" destOrd="0" presId="urn:microsoft.com/office/officeart/2005/8/layout/matrix1"/>
    <dgm:cxn modelId="{BB5198C5-C3D1-4761-9D20-8FA606F064B2}" type="presOf" srcId="{00139496-63DB-48E9-B1AF-8178662F0E7E}" destId="{7DE22D0A-4E9C-465D-B54A-2B4D159A57B7}" srcOrd="1" destOrd="0" presId="urn:microsoft.com/office/officeart/2005/8/layout/matrix1"/>
    <dgm:cxn modelId="{F5540CCA-0FAE-4CA9-83AB-FC906CF8A8AB}" type="presOf" srcId="{F770E4E9-B23A-46AB-AF82-BA0DCC48A6F8}" destId="{EBC975BF-76A8-44DE-BAF5-5A8789367EE9}" srcOrd="1" destOrd="0" presId="urn:microsoft.com/office/officeart/2005/8/layout/matrix1"/>
    <dgm:cxn modelId="{C328B006-5AD3-4117-9BBE-505FB6ECD6D0}" srcId="{5DD5F6F1-0AEE-493C-A14C-9D2CC51C8219}" destId="{00139496-63DB-48E9-B1AF-8178662F0E7E}" srcOrd="0" destOrd="0" parTransId="{474129AE-59D8-427A-888F-48C1B0644657}" sibTransId="{04B00D04-5357-42D9-AC72-1C8F954835B7}"/>
    <dgm:cxn modelId="{E7A3F5A4-DA92-431D-A5EE-B9F0786A9E5D}" type="presOf" srcId="{C5ACC138-F18C-4195-85BB-2B0E84C9E23E}" destId="{7EFECC33-179E-472C-B697-C1997A1D4457}" srcOrd="1" destOrd="0" presId="urn:microsoft.com/office/officeart/2005/8/layout/matrix1"/>
    <dgm:cxn modelId="{B73A19BF-3A9E-4395-8D92-BC23F8E2B9E0}" type="presOf" srcId="{C5ACC138-F18C-4195-85BB-2B0E84C9E23E}" destId="{0853167C-77D5-472D-8323-71AD5946E370}" srcOrd="0" destOrd="0" presId="urn:microsoft.com/office/officeart/2005/8/layout/matrix1"/>
    <dgm:cxn modelId="{221AAF1D-DCCF-42C4-A988-5F8DC292E3BA}" srcId="{5DD5F6F1-0AEE-493C-A14C-9D2CC51C8219}" destId="{F770E4E9-B23A-46AB-AF82-BA0DCC48A6F8}" srcOrd="3" destOrd="0" parTransId="{5913D37D-7818-493A-ADDA-77EAD4379288}" sibTransId="{2B9BD1C9-313B-4092-AEE1-9888774F315A}"/>
    <dgm:cxn modelId="{32CDDE61-993F-42F4-A8E8-00A52B502E82}" srcId="{5DD5F6F1-0AEE-493C-A14C-9D2CC51C8219}" destId="{C5ACC138-F18C-4195-85BB-2B0E84C9E23E}" srcOrd="1" destOrd="0" parTransId="{7EF1646A-B11B-4032-834D-930EF34AEF2D}" sibTransId="{640C9585-3740-43AA-AE6B-A47689A80F86}"/>
    <dgm:cxn modelId="{097A51A5-3A4E-4679-AFAB-0C76EF2CB1D1}" type="presOf" srcId="{D44D8487-BBA8-4183-888D-E44F016782AB}" destId="{0CA12A9F-A3EF-4517-8DD1-49EFD63652C0}" srcOrd="0" destOrd="0" presId="urn:microsoft.com/office/officeart/2005/8/layout/matrix1"/>
    <dgm:cxn modelId="{F17DAA7F-FD79-4143-8111-D64825FAAF4E}" type="presOf" srcId="{5DD5F6F1-0AEE-493C-A14C-9D2CC51C8219}" destId="{A37645B8-1FC8-4A31-BBC7-B17F3923105E}" srcOrd="0" destOrd="0" presId="urn:microsoft.com/office/officeart/2005/8/layout/matrix1"/>
    <dgm:cxn modelId="{EF011BEC-02AC-460A-911C-2370ABF9EBA1}" type="presOf" srcId="{2DEF0767-16AC-44CA-B25C-727D0B6F94FF}" destId="{6855C93F-6087-45EA-B1B2-70E0BD043D19}" srcOrd="1" destOrd="0" presId="urn:microsoft.com/office/officeart/2005/8/layout/matrix1"/>
    <dgm:cxn modelId="{243F2FD2-8D4A-465F-B2E0-4CED2DB9A95C}" type="presOf" srcId="{2DEF0767-16AC-44CA-B25C-727D0B6F94FF}" destId="{98869F68-F059-4ED3-86B5-7734A26E978A}" srcOrd="0" destOrd="0" presId="urn:microsoft.com/office/officeart/2005/8/layout/matrix1"/>
    <dgm:cxn modelId="{D0073DA2-E659-4A71-B20A-84C29E20F648}" srcId="{5DD5F6F1-0AEE-493C-A14C-9D2CC51C8219}" destId="{2DEF0767-16AC-44CA-B25C-727D0B6F94FF}" srcOrd="2" destOrd="0" parTransId="{78FEF8C0-9BD8-4396-8ADA-CEC6259E9C11}" sibTransId="{DC79CD02-E2DE-4B40-B137-900748AAA5E3}"/>
    <dgm:cxn modelId="{6EE64DB5-F767-4A76-9C0C-A6F0918195D5}" type="presParOf" srcId="{0CA12A9F-A3EF-4517-8DD1-49EFD63652C0}" destId="{532EF15C-66AE-48CB-B6D0-E62B381BFFDF}" srcOrd="0" destOrd="0" presId="urn:microsoft.com/office/officeart/2005/8/layout/matrix1"/>
    <dgm:cxn modelId="{25D65590-0FF4-4054-A0D4-B303CE90EE7A}" type="presParOf" srcId="{532EF15C-66AE-48CB-B6D0-E62B381BFFDF}" destId="{B78C5A42-1DAF-4487-A8D6-E9340A45302B}" srcOrd="0" destOrd="0" presId="urn:microsoft.com/office/officeart/2005/8/layout/matrix1"/>
    <dgm:cxn modelId="{E50341D9-F7C8-4014-A77F-9770D016C1EB}" type="presParOf" srcId="{532EF15C-66AE-48CB-B6D0-E62B381BFFDF}" destId="{7DE22D0A-4E9C-465D-B54A-2B4D159A57B7}" srcOrd="1" destOrd="0" presId="urn:microsoft.com/office/officeart/2005/8/layout/matrix1"/>
    <dgm:cxn modelId="{4C5C2DA9-4C86-4736-8993-ED195D19F940}" type="presParOf" srcId="{532EF15C-66AE-48CB-B6D0-E62B381BFFDF}" destId="{0853167C-77D5-472D-8323-71AD5946E370}" srcOrd="2" destOrd="0" presId="urn:microsoft.com/office/officeart/2005/8/layout/matrix1"/>
    <dgm:cxn modelId="{9F8E6646-8E7C-4D4C-9721-7FB29C5ACBD2}" type="presParOf" srcId="{532EF15C-66AE-48CB-B6D0-E62B381BFFDF}" destId="{7EFECC33-179E-472C-B697-C1997A1D4457}" srcOrd="3" destOrd="0" presId="urn:microsoft.com/office/officeart/2005/8/layout/matrix1"/>
    <dgm:cxn modelId="{09B30CD1-E62F-472B-AFD6-AA28BD30BA0E}" type="presParOf" srcId="{532EF15C-66AE-48CB-B6D0-E62B381BFFDF}" destId="{98869F68-F059-4ED3-86B5-7734A26E978A}" srcOrd="4" destOrd="0" presId="urn:microsoft.com/office/officeart/2005/8/layout/matrix1"/>
    <dgm:cxn modelId="{1F2F7D16-13D3-4982-A80A-FDAE04A38EB1}" type="presParOf" srcId="{532EF15C-66AE-48CB-B6D0-E62B381BFFDF}" destId="{6855C93F-6087-45EA-B1B2-70E0BD043D19}" srcOrd="5" destOrd="0" presId="urn:microsoft.com/office/officeart/2005/8/layout/matrix1"/>
    <dgm:cxn modelId="{1C79C80C-BE03-4E08-8DEE-162D89369D19}" type="presParOf" srcId="{532EF15C-66AE-48CB-B6D0-E62B381BFFDF}" destId="{9816E935-0B57-4C82-8976-C5F195D877FD}" srcOrd="6" destOrd="0" presId="urn:microsoft.com/office/officeart/2005/8/layout/matrix1"/>
    <dgm:cxn modelId="{199862F9-055C-4BF5-A3B3-75CCB6AC704D}" type="presParOf" srcId="{532EF15C-66AE-48CB-B6D0-E62B381BFFDF}" destId="{EBC975BF-76A8-44DE-BAF5-5A8789367EE9}" srcOrd="7" destOrd="0" presId="urn:microsoft.com/office/officeart/2005/8/layout/matrix1"/>
    <dgm:cxn modelId="{E9174AD2-9B6A-46DF-9E97-AB53FFD5C465}" type="presParOf" srcId="{0CA12A9F-A3EF-4517-8DD1-49EFD63652C0}" destId="{A37645B8-1FC8-4A31-BBC7-B17F3923105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C5A42-1DAF-4487-A8D6-E9340A45302B}">
      <dsp:nvSpPr>
        <dsp:cNvPr id="0" name=""/>
        <dsp:cNvSpPr/>
      </dsp:nvSpPr>
      <dsp:spPr>
        <a:xfrm rot="16200000">
          <a:off x="1541065" y="-1541065"/>
          <a:ext cx="2175669" cy="5257800"/>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n-US" sz="4400" kern="1200" dirty="0">
              <a:latin typeface="Abadi Extra Light" panose="020B0204020104020204" pitchFamily="34" charset="0"/>
            </a:rPr>
            <a:t>Phenotype</a:t>
          </a:r>
        </a:p>
      </dsp:txBody>
      <dsp:txXfrm rot="5400000">
        <a:off x="0" y="0"/>
        <a:ext cx="5257800" cy="1631751"/>
      </dsp:txXfrm>
    </dsp:sp>
    <dsp:sp modelId="{0853167C-77D5-472D-8323-71AD5946E370}">
      <dsp:nvSpPr>
        <dsp:cNvPr id="0" name=""/>
        <dsp:cNvSpPr/>
      </dsp:nvSpPr>
      <dsp:spPr>
        <a:xfrm>
          <a:off x="5257800" y="0"/>
          <a:ext cx="5257800" cy="2175669"/>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n-US" sz="4400" kern="1200" dirty="0">
              <a:latin typeface="Abadi Extra Light" panose="020B0204020104020204" pitchFamily="34" charset="0"/>
            </a:rPr>
            <a:t>Ethnicity</a:t>
          </a:r>
        </a:p>
      </dsp:txBody>
      <dsp:txXfrm>
        <a:off x="5257800" y="0"/>
        <a:ext cx="5257800" cy="1631751"/>
      </dsp:txXfrm>
    </dsp:sp>
    <dsp:sp modelId="{98869F68-F059-4ED3-86B5-7734A26E978A}">
      <dsp:nvSpPr>
        <dsp:cNvPr id="0" name=""/>
        <dsp:cNvSpPr/>
      </dsp:nvSpPr>
      <dsp:spPr>
        <a:xfrm rot="10800000">
          <a:off x="0" y="2175669"/>
          <a:ext cx="5257800" cy="2175669"/>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n-US" sz="4400" kern="1200" dirty="0">
              <a:latin typeface="Abadi Extra Light" panose="020B0204020104020204" pitchFamily="34" charset="0"/>
            </a:rPr>
            <a:t>Ancestry</a:t>
          </a:r>
        </a:p>
      </dsp:txBody>
      <dsp:txXfrm rot="10800000">
        <a:off x="0" y="2719586"/>
        <a:ext cx="5257800" cy="1631751"/>
      </dsp:txXfrm>
    </dsp:sp>
    <dsp:sp modelId="{9816E935-0B57-4C82-8976-C5F195D877FD}">
      <dsp:nvSpPr>
        <dsp:cNvPr id="0" name=""/>
        <dsp:cNvSpPr/>
      </dsp:nvSpPr>
      <dsp:spPr>
        <a:xfrm rot="5400000">
          <a:off x="6798865" y="634603"/>
          <a:ext cx="2175669" cy="5257800"/>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n-US" sz="4400" kern="1200" dirty="0">
              <a:latin typeface="Abadi Extra Light" panose="020B0204020104020204" pitchFamily="34" charset="0"/>
            </a:rPr>
            <a:t>Nationality</a:t>
          </a:r>
        </a:p>
      </dsp:txBody>
      <dsp:txXfrm rot="-5400000">
        <a:off x="5257800" y="2719586"/>
        <a:ext cx="5257800" cy="1631751"/>
      </dsp:txXfrm>
    </dsp:sp>
    <dsp:sp modelId="{A37645B8-1FC8-4A31-BBC7-B17F3923105E}">
      <dsp:nvSpPr>
        <dsp:cNvPr id="0" name=""/>
        <dsp:cNvSpPr/>
      </dsp:nvSpPr>
      <dsp:spPr>
        <a:xfrm>
          <a:off x="3680460" y="1631751"/>
          <a:ext cx="3154680" cy="1087834"/>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a:latin typeface="Abadi Extra Light" panose="020B0204020104020204" pitchFamily="34" charset="0"/>
            </a:rPr>
            <a:t>Race</a:t>
          </a:r>
        </a:p>
      </dsp:txBody>
      <dsp:txXfrm>
        <a:off x="3733564" y="1684855"/>
        <a:ext cx="3048472" cy="98162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33DD3-ECA1-4E92-8D24-185DE778095D}" type="datetimeFigureOut">
              <a:rPr lang="en-US"/>
              <a:t>7/6/2020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04432-29A6-4C3C-996C-DF8BE9F3DD5E}" type="slidenum">
              <a:rPr lang="en-US"/>
              <a:t>‹#›</a:t>
            </a:fld>
            <a:endParaRPr lang="en-US"/>
          </a:p>
        </p:txBody>
      </p:sp>
    </p:spTree>
    <p:extLst>
      <p:ext uri="{BB962C8B-B14F-4D97-AF65-F5344CB8AC3E}">
        <p14:creationId xmlns:p14="http://schemas.microsoft.com/office/powerpoint/2010/main" val="1721712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about the series:</a:t>
            </a:r>
            <a:endParaRPr lang="en-US"/>
          </a:p>
          <a:p>
            <a:r>
              <a:rPr lang="en-US">
                <a:cs typeface="Calibri"/>
              </a:rPr>
              <a:t>Start with ourselves and our </a:t>
            </a:r>
            <a:r>
              <a:rPr lang="en-US" dirty="0">
                <a:cs typeface="Calibri"/>
              </a:rPr>
              <a:t>experience</a:t>
            </a:r>
            <a:endParaRPr lang="en-US"/>
          </a:p>
          <a:p>
            <a:r>
              <a:rPr lang="en-US">
                <a:cs typeface="Calibri"/>
              </a:rPr>
              <a:t>Ready ourselves to learn something new</a:t>
            </a:r>
            <a:endParaRPr lang="en-US" dirty="0">
              <a:cs typeface="Calibri"/>
            </a:endParaRPr>
          </a:p>
          <a:p>
            <a:endParaRPr lang="en-US" dirty="0">
              <a:cs typeface="Calibri"/>
            </a:endParaRPr>
          </a:p>
          <a:p>
            <a:r>
              <a:rPr lang="en-US">
                <a:cs typeface="Calibri"/>
              </a:rPr>
              <a:t>No quick fix to racism! Cultivating the practice of reflection and action to create a more anti-racism classroom</a:t>
            </a:r>
            <a:endParaRPr lang="en-US" dirty="0">
              <a:cs typeface="Calibri"/>
            </a:endParaRPr>
          </a:p>
          <a:p>
            <a:r>
              <a:rPr lang="en-US" dirty="0">
                <a:cs typeface="Calibri"/>
              </a:rPr>
              <a:t> </a:t>
            </a:r>
          </a:p>
          <a:p>
            <a:r>
              <a:rPr lang="en-US">
                <a:cs typeface="Calibri"/>
              </a:rPr>
              <a:t>This will be imperfect, this is not an answer to all of your questions</a:t>
            </a:r>
          </a:p>
          <a:p>
            <a:r>
              <a:rPr lang="en-US">
                <a:cs typeface="Calibri"/>
              </a:rPr>
              <a:t>This is a start to the work we all need to do personally and in our teaching ans scholarship</a:t>
            </a:r>
            <a:endParaRPr lang="en-US" dirty="0">
              <a:cs typeface="Calibri"/>
            </a:endParaRPr>
          </a:p>
        </p:txBody>
      </p:sp>
      <p:sp>
        <p:nvSpPr>
          <p:cNvPr id="4" name="Slide Number Placeholder 3"/>
          <p:cNvSpPr>
            <a:spLocks noGrp="1"/>
          </p:cNvSpPr>
          <p:nvPr>
            <p:ph type="sldNum" sz="quarter" idx="5"/>
          </p:nvPr>
        </p:nvSpPr>
        <p:spPr/>
        <p:txBody>
          <a:bodyPr/>
          <a:lstStyle/>
          <a:p>
            <a:fld id="{20104432-29A6-4C3C-996C-DF8BE9F3DD5E}" type="slidenum">
              <a:rPr lang="en-US"/>
              <a:t>4</a:t>
            </a:fld>
            <a:endParaRPr lang="en-US"/>
          </a:p>
        </p:txBody>
      </p:sp>
    </p:spTree>
    <p:extLst>
      <p:ext uri="{BB962C8B-B14F-4D97-AF65-F5344CB8AC3E}">
        <p14:creationId xmlns:p14="http://schemas.microsoft.com/office/powerpoint/2010/main" val="556099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BAC150-6E6C-B548-AC9F-036B1898A1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023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about the series:</a:t>
            </a:r>
            <a:endParaRPr lang="en-US"/>
          </a:p>
          <a:p>
            <a:r>
              <a:rPr lang="en-US">
                <a:cs typeface="Calibri"/>
              </a:rPr>
              <a:t>Start with ourselves and our </a:t>
            </a:r>
            <a:r>
              <a:rPr lang="en-US" dirty="0">
                <a:cs typeface="Calibri"/>
              </a:rPr>
              <a:t>experience</a:t>
            </a:r>
            <a:endParaRPr lang="en-US"/>
          </a:p>
          <a:p>
            <a:r>
              <a:rPr lang="en-US">
                <a:cs typeface="Calibri"/>
              </a:rPr>
              <a:t>Ready ourselves to learn something new</a:t>
            </a:r>
            <a:endParaRPr lang="en-US" dirty="0">
              <a:cs typeface="Calibri"/>
            </a:endParaRPr>
          </a:p>
          <a:p>
            <a:endParaRPr lang="en-US" dirty="0">
              <a:cs typeface="Calibri"/>
            </a:endParaRPr>
          </a:p>
          <a:p>
            <a:r>
              <a:rPr lang="en-US">
                <a:cs typeface="Calibri"/>
              </a:rPr>
              <a:t>No quick fix to racism! Cultivating the practice of reflection and action to create a more anti-racism classroom</a:t>
            </a:r>
            <a:endParaRPr lang="en-US" dirty="0">
              <a:cs typeface="Calibri"/>
            </a:endParaRPr>
          </a:p>
          <a:p>
            <a:r>
              <a:rPr lang="en-US" dirty="0">
                <a:cs typeface="Calibri"/>
              </a:rPr>
              <a:t> </a:t>
            </a:r>
          </a:p>
          <a:p>
            <a:r>
              <a:rPr lang="en-US">
                <a:cs typeface="Calibri"/>
              </a:rPr>
              <a:t>This will be imperfect, this is not an answer to all of your questions</a:t>
            </a:r>
          </a:p>
          <a:p>
            <a:r>
              <a:rPr lang="en-US">
                <a:cs typeface="Calibri"/>
              </a:rPr>
              <a:t>This is a start to the work we all need to do personally and in our teaching ans scholarship</a:t>
            </a:r>
            <a:endParaRPr lang="en-US" dirty="0">
              <a:cs typeface="Calibri"/>
            </a:endParaRPr>
          </a:p>
        </p:txBody>
      </p:sp>
      <p:sp>
        <p:nvSpPr>
          <p:cNvPr id="4" name="Slide Number Placeholder 3"/>
          <p:cNvSpPr>
            <a:spLocks noGrp="1"/>
          </p:cNvSpPr>
          <p:nvPr>
            <p:ph type="sldNum" sz="quarter" idx="5"/>
          </p:nvPr>
        </p:nvSpPr>
        <p:spPr/>
        <p:txBody>
          <a:bodyPr/>
          <a:lstStyle/>
          <a:p>
            <a:fld id="{20104432-29A6-4C3C-996C-DF8BE9F3DD5E}" type="slidenum">
              <a:rPr lang="en-US"/>
              <a:t>5</a:t>
            </a:fld>
            <a:endParaRPr lang="en-US"/>
          </a:p>
        </p:txBody>
      </p:sp>
    </p:spTree>
    <p:extLst>
      <p:ext uri="{BB962C8B-B14F-4D97-AF65-F5344CB8AC3E}">
        <p14:creationId xmlns:p14="http://schemas.microsoft.com/office/powerpoint/2010/main" val="3929507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DFF86-05EE-BE44-B0CF-EE49428F68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983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DFF86-05EE-BE44-B0CF-EE49428F68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101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DFF86-05EE-BE44-B0CF-EE49428F68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740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DFF86-05EE-BE44-B0CF-EE49428F68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8907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DFF86-05EE-BE44-B0CF-EE49428F68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4927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410CFD-F034-C547-8F2E-461C56310C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884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BAC150-6E6C-B548-AC9F-036B1898A1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899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59F9F-6FD6-7C4D-981A-0C2E80473B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6B5F13-E1B2-D949-B0DF-B7E19BB026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010D28-2AE6-8D4A-8330-025ABE081CA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D2CBD1-9B77-8C4E-988E-30DCD5F9A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CBD5372-F543-D24C-985C-9487F202632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A5A4C7D-3D76-8448-83B3-599E30DC68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4D9F2-E256-4B41-9726-00BAC9D657E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477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6DE57-D026-3D4B-B568-05B4379CDA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5C56AC-79E9-EA48-A744-F2B9C921BF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136621-8F9E-0C4E-B7D5-8747E793E0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D2CBD1-9B77-8C4E-988E-30DCD5F9A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F973865-4DCE-8F47-80DC-9EC5549EB7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5C66333-7A8C-A141-BB6C-B01CDC9C1B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4D9F2-E256-4B41-9726-00BAC9D657E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53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199C-674F-864F-B0AF-3902C20111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516ECA-40D2-534A-BD23-CA46F5F7B6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E28C5A-3746-484F-BA7F-EC08DD32864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D2CBD1-9B77-8C4E-988E-30DCD5F9A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A2EF2AF-D9E6-EE47-98F4-A270B581907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B5ACC03-B340-5E4D-9ABA-BA57B78C60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4D9F2-E256-4B41-9726-00BAC9D657E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0551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009DD-FD18-834F-8CDD-D390B3B822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E74027-F6D4-A542-8C07-2D5CD642A3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93A50E-7641-1649-81D2-09202F0988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0BC1DA-7C55-BA4A-B541-A0E7CFD988A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D2CBD1-9B77-8C4E-988E-30DCD5F9A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BE63536-4385-5345-8253-1534A4035D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80D87FE-1F78-CE46-8F4A-861D4CFED1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4D9F2-E256-4B41-9726-00BAC9D657E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438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712E0-F214-CB4C-A4E0-438DF01FBC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3755FD-6643-864B-8FE0-846F42AB13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932DDD-C6A6-4341-B07D-A7A4B0C94F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BA42BC-9258-514C-9D8A-F41E33916B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BC6DFF-1507-F14C-9169-C2124BEA38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605189-21A2-4A4C-8EFC-D34597CFA7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D2CBD1-9B77-8C4E-988E-30DCD5F9A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FACE396-3252-4043-9290-0D0075B22A0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E12A0165-3950-7749-BE2A-1A4F14CBA9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4D9F2-E256-4B41-9726-00BAC9D657E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765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2F739-0D95-3044-8036-C044CC2E28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56B1A9-F7B7-2F48-AF1F-692FC4AF356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D2CBD1-9B77-8C4E-988E-30DCD5F9A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ABD5B228-4066-2E43-AFAC-EAE4A16C73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8CB065E-C728-A140-8D5B-B17601D90D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4D9F2-E256-4B41-9726-00BAC9D657E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497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28927E-C6F8-304F-A245-6705E0E258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D2CBD1-9B77-8C4E-988E-30DCD5F9A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47DA1330-4C9A-1349-92F3-21237A20FE4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9439FC6-752A-7246-9EEF-C2E27792BA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4D9F2-E256-4B41-9726-00BAC9D657E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812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37CD9-9BFD-0842-B134-FA71A8D0D5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7AA1B4-0744-EF48-B6D6-E1B1B73C96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9E09BD-F3A6-FA49-821F-4E2C4165B4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3E3D73-5034-6E42-A6B8-0B7D11D1D9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D2CBD1-9B77-8C4E-988E-30DCD5F9A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5D71EB7-74DB-6C40-8EB3-59B1A52AB6D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A11D402-D14F-8842-9BA5-7480B79320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4D9F2-E256-4B41-9726-00BAC9D657E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7404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F1FAA-BA56-FA40-9653-4F5A9076B7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2A9AF5-E962-E447-89A6-67B1A1A344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132B78-6D91-0949-8CEA-BBE0E6A0F8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F70696-0551-2647-9FB2-7CF8DA9EBD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D2CBD1-9B77-8C4E-988E-30DCD5F9A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B5326B5-AF22-CF4F-8854-1B1A69793B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900B90A-3108-874A-A77B-F5AEAAEABD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4D9F2-E256-4B41-9726-00BAC9D657E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954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BB60-2421-B64D-BF7D-EFCB2466C5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C0DCCE-D345-4242-BAB3-67635AE370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F9C363-726B-EE4D-B467-AC436209748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D2CBD1-9B77-8C4E-988E-30DCD5F9A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771BEC9-D54E-2E4B-A42A-EB2F57348A3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A059E19-5B14-3E46-8C46-B5B5BE2D2D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4D9F2-E256-4B41-9726-00BAC9D657E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550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BD964D-DD5D-004F-9672-A37963E36F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9EA262-E171-F74F-8F11-CF3692E6CA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087A49-E2B1-E24F-8F4D-DA314212FD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D2CBD1-9B77-8C4E-988E-30DCD5F9A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0F9A419-72C5-444A-9D4F-BFE6800755A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D2CD957-3948-4745-B0C4-21A20718FC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4D9F2-E256-4B41-9726-00BAC9D657E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735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889" y="4777381"/>
            <a:ext cx="880060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457200">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defRPr/>
            </a:pPr>
            <a:endParaRPr lang="en-US">
              <a:solidFill>
                <a:prstClr val="black">
                  <a:tint val="75000"/>
                </a:prstClr>
              </a:solidFill>
            </a:endParaRPr>
          </a:p>
        </p:txBody>
      </p:sp>
      <p:sp>
        <p:nvSpPr>
          <p:cNvPr id="9" name="Freeform 8"/>
          <p:cNvSpPr/>
          <p:nvPr/>
        </p:nvSpPr>
        <p:spPr bwMode="auto">
          <a:xfrm>
            <a:off x="-42292" y="4321159"/>
            <a:ext cx="1860631"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564445" y="4529542"/>
            <a:ext cx="779971" cy="365125"/>
          </a:xfrm>
        </p:spPr>
        <p:txBody>
          <a:bodyPr/>
          <a:lstStyle/>
          <a:p>
            <a:pPr defTabSz="457200"/>
            <a:fld id="{C5FE21F8-EB60-1945-BEBB-516F8C26D84E}" type="slidenum">
              <a:rPr lang="en-US" smtClean="0"/>
              <a:pPr defTabSz="457200"/>
              <a:t>‹#›</a:t>
            </a:fld>
            <a:endParaRPr lang="en-US"/>
          </a:p>
        </p:txBody>
      </p:sp>
    </p:spTree>
    <p:extLst>
      <p:ext uri="{BB962C8B-B14F-4D97-AF65-F5344CB8AC3E}">
        <p14:creationId xmlns:p14="http://schemas.microsoft.com/office/powerpoint/2010/main" val="3366646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defRPr/>
            </a:pPr>
            <a:endParaRPr lang="en-US">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defTabSz="457200"/>
            <a:fld id="{732B20F5-BB9E-4C47-A944-A7F9AE85689B}" type="slidenum">
              <a:rPr lang="en-US" smtClean="0"/>
              <a:pPr defTabSz="457200"/>
              <a:t>‹#›</a:t>
            </a:fld>
            <a:endParaRPr lang="en-US"/>
          </a:p>
        </p:txBody>
      </p:sp>
    </p:spTree>
    <p:extLst>
      <p:ext uri="{BB962C8B-B14F-4D97-AF65-F5344CB8AC3E}">
        <p14:creationId xmlns:p14="http://schemas.microsoft.com/office/powerpoint/2010/main" val="847525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3581400"/>
            <a:ext cx="8789313"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defRPr/>
            </a:pPr>
            <a:endParaRPr lang="en-US">
              <a:solidFill>
                <a:prstClr val="black">
                  <a:tint val="75000"/>
                </a:prstClr>
              </a:solidFill>
            </a:endParaRPr>
          </a:p>
        </p:txBody>
      </p:sp>
      <p:sp>
        <p:nvSpPr>
          <p:cNvPr id="11"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pPr defTabSz="457200"/>
            <a:fld id="{E0E2FC52-E289-2942-924C-41C252FC9E05}" type="slidenum">
              <a:rPr lang="en-US" smtClean="0"/>
              <a:pPr defTabSz="457200"/>
              <a:t>‹#›</a:t>
            </a:fld>
            <a:endParaRPr lang="en-US"/>
          </a:p>
        </p:txBody>
      </p:sp>
    </p:spTree>
    <p:extLst>
      <p:ext uri="{BB962C8B-B14F-4D97-AF65-F5344CB8AC3E}">
        <p14:creationId xmlns:p14="http://schemas.microsoft.com/office/powerpoint/2010/main" val="6860659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457200">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00">
              <a:defRPr/>
            </a:pPr>
            <a:endParaRPr lang="en-US">
              <a:solidFill>
                <a:prstClr val="black">
                  <a:tint val="75000"/>
                </a:prstClr>
              </a:solidFill>
            </a:endParaRPr>
          </a:p>
        </p:txBody>
      </p:sp>
      <p:sp>
        <p:nvSpPr>
          <p:cNvPr id="9"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681637" y="787784"/>
            <a:ext cx="779971" cy="365125"/>
          </a:xfrm>
        </p:spPr>
        <p:txBody>
          <a:bodyPr/>
          <a:lstStyle/>
          <a:p>
            <a:pPr defTabSz="457200"/>
            <a:fld id="{46829F62-284E-4243-B250-2062A941FE83}" type="slidenum">
              <a:rPr lang="en-US" smtClean="0"/>
              <a:pPr defTabSz="457200"/>
              <a:t>‹#›</a:t>
            </a:fld>
            <a:endParaRPr lang="en-US"/>
          </a:p>
        </p:txBody>
      </p:sp>
    </p:spTree>
    <p:extLst>
      <p:ext uri="{BB962C8B-B14F-4D97-AF65-F5344CB8AC3E}">
        <p14:creationId xmlns:p14="http://schemas.microsoft.com/office/powerpoint/2010/main" val="1098815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457200">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457200">
              <a:defRPr/>
            </a:pPr>
            <a:endParaRPr lang="en-US">
              <a:solidFill>
                <a:prstClr val="black">
                  <a:tint val="75000"/>
                </a:prstClr>
              </a:solidFill>
            </a:endParaRPr>
          </a:p>
        </p:txBody>
      </p:sp>
      <p:sp>
        <p:nvSpPr>
          <p:cNvPr id="11"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681637" y="787784"/>
            <a:ext cx="779971" cy="365125"/>
          </a:xfrm>
        </p:spPr>
        <p:txBody>
          <a:bodyPr/>
          <a:lstStyle/>
          <a:p>
            <a:pPr defTabSz="457200"/>
            <a:fld id="{141457DD-323D-854A-B6B0-89FE184BCF26}" type="slidenum">
              <a:rPr lang="en-US" smtClean="0"/>
              <a:pPr defTabSz="457200"/>
              <a:t>‹#›</a:t>
            </a:fld>
            <a:endParaRPr lang="en-US"/>
          </a:p>
        </p:txBody>
      </p:sp>
    </p:spTree>
    <p:extLst>
      <p:ext uri="{BB962C8B-B14F-4D97-AF65-F5344CB8AC3E}">
        <p14:creationId xmlns:p14="http://schemas.microsoft.com/office/powerpoint/2010/main" val="4121580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3600" y="624110"/>
            <a:ext cx="87856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457200">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457200">
              <a:defRPr/>
            </a:pPr>
            <a:endParaRPr lang="en-US">
              <a:solidFill>
                <a:prstClr val="black">
                  <a:tint val="75000"/>
                </a:prstClr>
              </a:solidFill>
            </a:endParaRPr>
          </a:p>
        </p:txBody>
      </p:sp>
      <p:sp>
        <p:nvSpPr>
          <p:cNvPr id="8"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defTabSz="457200"/>
            <a:fld id="{D7D39165-C8C0-9046-B15A-6586F060BA36}" type="slidenum">
              <a:rPr lang="en-US" smtClean="0"/>
              <a:pPr defTabSz="457200"/>
              <a:t>‹#›</a:t>
            </a:fld>
            <a:endParaRPr lang="en-US"/>
          </a:p>
        </p:txBody>
      </p:sp>
    </p:spTree>
    <p:extLst>
      <p:ext uri="{BB962C8B-B14F-4D97-AF65-F5344CB8AC3E}">
        <p14:creationId xmlns:p14="http://schemas.microsoft.com/office/powerpoint/2010/main" val="2962993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457200">
              <a:defRPr/>
            </a:pPr>
            <a:endParaRPr lang="en-US">
              <a:solidFill>
                <a:prstClr val="black">
                  <a:tint val="75000"/>
                </a:prstClr>
              </a:solidFill>
            </a:endParaRPr>
          </a:p>
        </p:txBody>
      </p:sp>
      <p:sp>
        <p:nvSpPr>
          <p:cNvPr id="6"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defTabSz="457200"/>
            <a:fld id="{9B184BFC-8542-A84E-9AB4-A1B4730B5CF4}" type="slidenum">
              <a:rPr lang="en-US" smtClean="0"/>
              <a:pPr defTabSz="457200"/>
              <a:t>‹#›</a:t>
            </a:fld>
            <a:endParaRPr lang="en-US"/>
          </a:p>
        </p:txBody>
      </p:sp>
    </p:spTree>
    <p:extLst>
      <p:ext uri="{BB962C8B-B14F-4D97-AF65-F5344CB8AC3E}">
        <p14:creationId xmlns:p14="http://schemas.microsoft.com/office/powerpoint/2010/main" val="333036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7" y="446088"/>
            <a:ext cx="3506112"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00">
              <a:defRPr/>
            </a:pPr>
            <a:endParaRPr lang="en-US">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defTabSz="457200"/>
            <a:fld id="{B97CECF5-2A75-9B4B-A63E-50817FB868B6}" type="slidenum">
              <a:rPr lang="en-US" smtClean="0"/>
              <a:pPr defTabSz="457200"/>
              <a:t>‹#›</a:t>
            </a:fld>
            <a:endParaRPr lang="en-US"/>
          </a:p>
        </p:txBody>
      </p:sp>
    </p:spTree>
    <p:extLst>
      <p:ext uri="{BB962C8B-B14F-4D97-AF65-F5344CB8AC3E}">
        <p14:creationId xmlns:p14="http://schemas.microsoft.com/office/powerpoint/2010/main" val="5257555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888" y="634965"/>
            <a:ext cx="8789313"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00">
              <a:defRPr/>
            </a:pPr>
            <a:endParaRPr lang="en-US">
              <a:solidFill>
                <a:prstClr val="black">
                  <a:tint val="75000"/>
                </a:prstClr>
              </a:solidFill>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pPr defTabSz="457200"/>
            <a:fld id="{907C4F1A-6234-9740-BEC4-6639788F3104}" type="slidenum">
              <a:rPr lang="en-US" smtClean="0"/>
              <a:pPr defTabSz="457200"/>
              <a:t>‹#›</a:t>
            </a:fld>
            <a:endParaRPr lang="en-US"/>
          </a:p>
        </p:txBody>
      </p:sp>
    </p:spTree>
    <p:extLst>
      <p:ext uri="{BB962C8B-B14F-4D97-AF65-F5344CB8AC3E}">
        <p14:creationId xmlns:p14="http://schemas.microsoft.com/office/powerpoint/2010/main" val="656880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defRPr/>
            </a:pPr>
            <a:endParaRPr lang="en-US">
              <a:solidFill>
                <a:prstClr val="black">
                  <a:tint val="75000"/>
                </a:prstClr>
              </a:solidFill>
            </a:endParaRPr>
          </a:p>
        </p:txBody>
      </p:sp>
      <p:sp>
        <p:nvSpPr>
          <p:cNvPr id="10"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pPr defTabSz="457200"/>
            <a:fld id="{D69D5D0C-4A13-FA4E-B3BD-89A1FF37B336}" type="slidenum">
              <a:rPr lang="en-US" smtClean="0"/>
              <a:pPr defTabSz="457200"/>
              <a:t>‹#›</a:t>
            </a:fld>
            <a:endParaRPr lang="en-US"/>
          </a:p>
        </p:txBody>
      </p:sp>
    </p:spTree>
    <p:extLst>
      <p:ext uri="{BB962C8B-B14F-4D97-AF65-F5344CB8AC3E}">
        <p14:creationId xmlns:p14="http://schemas.microsoft.com/office/powerpoint/2010/main" val="3127682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defRPr/>
            </a:pPr>
            <a:endParaRPr lang="en-US">
              <a:solidFill>
                <a:prstClr val="black">
                  <a:tint val="75000"/>
                </a:prstClr>
              </a:solidFill>
            </a:endParaRPr>
          </a:p>
        </p:txBody>
      </p:sp>
      <p:sp>
        <p:nvSpPr>
          <p:cNvPr id="19"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pPr defTabSz="457200"/>
            <a:fld id="{D69D5D0C-4A13-FA4E-B3BD-89A1FF37B336}" type="slidenum">
              <a:rPr lang="en-US" smtClean="0"/>
              <a:pPr defTabSz="457200"/>
              <a:t>‹#›</a:t>
            </a:fld>
            <a:endParaRPr lang="en-US"/>
          </a:p>
        </p:txBody>
      </p:sp>
      <p:sp>
        <p:nvSpPr>
          <p:cNvPr id="14" name="TextBox 13"/>
          <p:cNvSpPr txBox="1"/>
          <p:nvPr/>
        </p:nvSpPr>
        <p:spPr>
          <a:xfrm>
            <a:off x="2411089" y="648005"/>
            <a:ext cx="60975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10892711" y="2905306"/>
            <a:ext cx="60975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1471004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defTabSz="457200">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00">
              <a:defRPr/>
            </a:pPr>
            <a:endParaRPr lang="en-US">
              <a:solidFill>
                <a:prstClr val="black">
                  <a:tint val="75000"/>
                </a:prstClr>
              </a:solidFill>
            </a:endParaRPr>
          </a:p>
        </p:txBody>
      </p:sp>
      <p:sp>
        <p:nvSpPr>
          <p:cNvPr id="11"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pPr defTabSz="457200"/>
            <a:fld id="{D69D5D0C-4A13-FA4E-B3BD-89A1FF37B336}" type="slidenum">
              <a:rPr lang="en-US" smtClean="0"/>
              <a:pPr defTabSz="457200"/>
              <a:t>‹#›</a:t>
            </a:fld>
            <a:endParaRPr lang="en-US"/>
          </a:p>
        </p:txBody>
      </p:sp>
    </p:spTree>
    <p:extLst>
      <p:ext uri="{BB962C8B-B14F-4D97-AF65-F5344CB8AC3E}">
        <p14:creationId xmlns:p14="http://schemas.microsoft.com/office/powerpoint/2010/main" val="37102771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887" y="5181600"/>
            <a:ext cx="891772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defTabSz="457200">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00">
              <a:defRPr/>
            </a:pPr>
            <a:endParaRPr lang="en-US">
              <a:solidFill>
                <a:prstClr val="black">
                  <a:tint val="75000"/>
                </a:prstClr>
              </a:solidFill>
            </a:endParaRPr>
          </a:p>
        </p:txBody>
      </p:sp>
      <p:sp>
        <p:nvSpPr>
          <p:cNvPr id="2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pPr defTabSz="457200"/>
            <a:fld id="{D69D5D0C-4A13-FA4E-B3BD-89A1FF37B336}" type="slidenum">
              <a:rPr lang="en-US" smtClean="0"/>
              <a:pPr defTabSz="457200"/>
              <a:t>‹#›</a:t>
            </a:fld>
            <a:endParaRPr lang="en-US"/>
          </a:p>
        </p:txBody>
      </p:sp>
      <p:sp>
        <p:nvSpPr>
          <p:cNvPr id="11" name="TextBox 10"/>
          <p:cNvSpPr txBox="1"/>
          <p:nvPr/>
        </p:nvSpPr>
        <p:spPr>
          <a:xfrm>
            <a:off x="2411089" y="648005"/>
            <a:ext cx="60975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2" name="TextBox 11"/>
          <p:cNvSpPr txBox="1"/>
          <p:nvPr/>
        </p:nvSpPr>
        <p:spPr>
          <a:xfrm>
            <a:off x="10892711" y="2905306"/>
            <a:ext cx="60975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966602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defTabSz="457200">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00">
              <a:defRPr/>
            </a:pPr>
            <a:endParaRPr lang="en-US">
              <a:solidFill>
                <a:prstClr val="black">
                  <a:tint val="75000"/>
                </a:prstClr>
              </a:solidFill>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pPr defTabSz="457200"/>
            <a:fld id="{D69D5D0C-4A13-FA4E-B3BD-89A1FF37B336}" type="slidenum">
              <a:rPr lang="en-US" smtClean="0"/>
              <a:pPr defTabSz="457200"/>
              <a:t>‹#›</a:t>
            </a:fld>
            <a:endParaRPr lang="en-US"/>
          </a:p>
        </p:txBody>
      </p:sp>
    </p:spTree>
    <p:extLst>
      <p:ext uri="{BB962C8B-B14F-4D97-AF65-F5344CB8AC3E}">
        <p14:creationId xmlns:p14="http://schemas.microsoft.com/office/powerpoint/2010/main" val="9649850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defRPr/>
            </a:pPr>
            <a:endParaRPr lang="en-US">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defTabSz="457200"/>
            <a:fld id="{44E61D66-C6DB-B94E-9F8C-BC2EA649010F}" type="slidenum">
              <a:rPr lang="en-US" smtClean="0"/>
              <a:pPr defTabSz="457200"/>
              <a:t>‹#›</a:t>
            </a:fld>
            <a:endParaRPr lang="en-US"/>
          </a:p>
        </p:txBody>
      </p:sp>
    </p:spTree>
    <p:extLst>
      <p:ext uri="{BB962C8B-B14F-4D97-AF65-F5344CB8AC3E}">
        <p14:creationId xmlns:p14="http://schemas.microsoft.com/office/powerpoint/2010/main" val="3873772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380" y="627407"/>
            <a:ext cx="220817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defRPr/>
            </a:pPr>
            <a:endParaRPr lang="en-US">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defTabSz="457200"/>
            <a:fld id="{CE911DC7-2FBB-F343-89E1-B94704E845EA}" type="slidenum">
              <a:rPr lang="en-US" smtClean="0"/>
              <a:pPr defTabSz="457200"/>
              <a:t>‹#›</a:t>
            </a:fld>
            <a:endParaRPr lang="en-US"/>
          </a:p>
        </p:txBody>
      </p:sp>
    </p:spTree>
    <p:extLst>
      <p:ext uri="{BB962C8B-B14F-4D97-AF65-F5344CB8AC3E}">
        <p14:creationId xmlns:p14="http://schemas.microsoft.com/office/powerpoint/2010/main" val="23629524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15567" y="1064800"/>
            <a:ext cx="8330400" cy="4728400"/>
          </a:xfrm>
          <a:prstGeom prst="rect">
            <a:avLst/>
          </a:prstGeom>
        </p:spPr>
        <p:txBody>
          <a:bodyPr spcFirstLastPara="1" wrap="square" lIns="91425" tIns="91425" rIns="91425" bIns="91425" anchor="ctr"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r>
              <a:rPr lang="en-US"/>
              <a:t>Click to edit Master title style</a:t>
            </a:r>
            <a:endParaRPr/>
          </a:p>
        </p:txBody>
      </p:sp>
      <p:sp>
        <p:nvSpPr>
          <p:cNvPr id="43" name="Shape 4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defTabSz="457200"/>
            <a:fld id="{D69D5D0C-4A13-FA4E-B3BD-89A1FF37B336}" type="slidenum">
              <a:rPr lang="en-US" smtClean="0">
                <a:solidFill>
                  <a:srgbClr val="A53010"/>
                </a:solidFill>
              </a:rPr>
              <a:pPr defTabSz="457200"/>
              <a:t>‹#›</a:t>
            </a:fld>
            <a:endParaRPr lang="en-US">
              <a:solidFill>
                <a:srgbClr val="A53010"/>
              </a:solidFill>
            </a:endParaRPr>
          </a:p>
        </p:txBody>
      </p:sp>
    </p:spTree>
    <p:extLst>
      <p:ext uri="{BB962C8B-B14F-4D97-AF65-F5344CB8AC3E}">
        <p14:creationId xmlns:p14="http://schemas.microsoft.com/office/powerpoint/2010/main" val="269727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
        <p:cNvGrpSpPr/>
        <p:nvPr/>
      </p:nvGrpSpPr>
      <p:grpSpPr>
        <a:xfrm>
          <a:off x="0" y="0"/>
          <a:ext cx="0" cy="0"/>
          <a:chOff x="0" y="0"/>
          <a:chExt cx="0" cy="0"/>
        </a:xfrm>
      </p:grpSpPr>
      <p:sp>
        <p:nvSpPr>
          <p:cNvPr id="27" name="Shape 27"/>
          <p:cNvSpPr/>
          <p:nvPr/>
        </p:nvSpPr>
        <p:spPr>
          <a:xfrm>
            <a:off x="0" y="0"/>
            <a:ext cx="12192000" cy="1702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28" name="Shape 28"/>
          <p:cNvSpPr txBox="1">
            <a:spLocks noGrp="1"/>
          </p:cNvSpPr>
          <p:nvPr>
            <p:ph type="title"/>
          </p:nvPr>
        </p:nvSpPr>
        <p:spPr>
          <a:xfrm>
            <a:off x="415633" y="667900"/>
            <a:ext cx="11360800" cy="831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29" name="Shape 29"/>
          <p:cNvSpPr txBox="1">
            <a:spLocks noGrp="1"/>
          </p:cNvSpPr>
          <p:nvPr>
            <p:ph type="body" idx="1"/>
          </p:nvPr>
        </p:nvSpPr>
        <p:spPr>
          <a:xfrm>
            <a:off x="415600" y="2007600"/>
            <a:ext cx="5333200" cy="410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pPr lvl="0"/>
            <a:r>
              <a:rPr lang="en-US"/>
              <a:t>Click to edit Master text styles</a:t>
            </a:r>
          </a:p>
        </p:txBody>
      </p:sp>
      <p:sp>
        <p:nvSpPr>
          <p:cNvPr id="30" name="Shape 30"/>
          <p:cNvSpPr txBox="1">
            <a:spLocks noGrp="1"/>
          </p:cNvSpPr>
          <p:nvPr>
            <p:ph type="body" idx="2"/>
          </p:nvPr>
        </p:nvSpPr>
        <p:spPr>
          <a:xfrm>
            <a:off x="6443200" y="2007600"/>
            <a:ext cx="5333200" cy="410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pPr lvl="0"/>
            <a:r>
              <a:rPr lang="en-US"/>
              <a:t>Click to edit Master text styles</a:t>
            </a:r>
          </a:p>
        </p:txBody>
      </p:sp>
      <p:sp>
        <p:nvSpPr>
          <p:cNvPr id="31" name="Shape 3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457200"/>
            <a:fld id="{D69D5D0C-4A13-FA4E-B3BD-89A1FF37B336}" type="slidenum">
              <a:rPr lang="en-US" smtClean="0"/>
              <a:pPr defTabSz="457200"/>
              <a:t>‹#›</a:t>
            </a:fld>
            <a:endParaRPr lang="en-US"/>
          </a:p>
        </p:txBody>
      </p:sp>
    </p:spTree>
    <p:extLst>
      <p:ext uri="{BB962C8B-B14F-4D97-AF65-F5344CB8AC3E}">
        <p14:creationId xmlns:p14="http://schemas.microsoft.com/office/powerpoint/2010/main" val="21117487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Shape 20"/>
          <p:cNvSpPr/>
          <p:nvPr/>
        </p:nvSpPr>
        <p:spPr>
          <a:xfrm>
            <a:off x="0" y="0"/>
            <a:ext cx="5752000" cy="6858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21" name="Shape 21"/>
          <p:cNvSpPr/>
          <p:nvPr/>
        </p:nvSpPr>
        <p:spPr>
          <a:xfrm>
            <a:off x="2" y="58835"/>
            <a:ext cx="5751500" cy="5865833"/>
          </a:xfrm>
          <a:custGeom>
            <a:avLst/>
            <a:gdLst/>
            <a:ahLst/>
            <a:cxnLst/>
            <a:rect l="0" t="0" r="0" b="0"/>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Shape 22"/>
          <p:cNvSpPr/>
          <p:nvPr/>
        </p:nvSpPr>
        <p:spPr>
          <a:xfrm>
            <a:off x="-167" y="0"/>
            <a:ext cx="5755867" cy="5860800"/>
          </a:xfrm>
          <a:custGeom>
            <a:avLst/>
            <a:gdLst/>
            <a:ahLst/>
            <a:cxnLst/>
            <a:rect l="0" t="0" r="0" b="0"/>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Shape 23"/>
          <p:cNvSpPr txBox="1">
            <a:spLocks noGrp="1"/>
          </p:cNvSpPr>
          <p:nvPr>
            <p:ph type="title"/>
          </p:nvPr>
        </p:nvSpPr>
        <p:spPr>
          <a:xfrm>
            <a:off x="415633" y="667900"/>
            <a:ext cx="4942000" cy="33452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24" name="Shape 24"/>
          <p:cNvSpPr txBox="1">
            <a:spLocks noGrp="1"/>
          </p:cNvSpPr>
          <p:nvPr>
            <p:ph type="body" idx="1"/>
          </p:nvPr>
        </p:nvSpPr>
        <p:spPr>
          <a:xfrm>
            <a:off x="6192900" y="667900"/>
            <a:ext cx="5555200" cy="5464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pPr lvl="0"/>
            <a:r>
              <a:rPr lang="en-US"/>
              <a:t>Click to edit Master text styles</a:t>
            </a:r>
          </a:p>
        </p:txBody>
      </p:sp>
      <p:sp>
        <p:nvSpPr>
          <p:cNvPr id="25" name="Shape 2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457200"/>
            <a:fld id="{D69D5D0C-4A13-FA4E-B3BD-89A1FF37B336}" type="slidenum">
              <a:rPr lang="en-US" smtClean="0"/>
              <a:pPr defTabSz="457200"/>
              <a:t>‹#›</a:t>
            </a:fld>
            <a:endParaRPr lang="en-US"/>
          </a:p>
        </p:txBody>
      </p:sp>
    </p:spTree>
    <p:extLst>
      <p:ext uri="{BB962C8B-B14F-4D97-AF65-F5344CB8AC3E}">
        <p14:creationId xmlns:p14="http://schemas.microsoft.com/office/powerpoint/2010/main" val="10083407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4DA70-C731-4C70-880D-CCD4705E623C}" type="datetime1">
              <a:rPr kumimoji="0" lang="en-US" sz="800" b="0" i="0" u="none" strike="noStrike" kern="1200" cap="none" spc="0" normalizeH="0" baseline="0" noProof="0" smtClean="0">
                <a:ln>
                  <a:noFill/>
                </a:ln>
                <a:solidFill>
                  <a:srgbClr val="FFFFFF"/>
                </a:solidFill>
                <a:effectLst/>
                <a:uLnTx/>
                <a:uFillTx/>
                <a:latin typeface="Franklin Gothic Book"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7/6/2020</a:t>
            </a:fld>
            <a:endParaRPr kumimoji="0" lang="en-US" sz="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all" spc="0" normalizeH="0" baseline="0" noProof="0" dirty="0">
              <a:ln>
                <a:noFill/>
              </a:ln>
              <a:solidFill>
                <a:srgbClr val="FFFFFF"/>
              </a:solidFill>
              <a:effectLst/>
              <a:uLnTx/>
              <a:uFillTx/>
              <a:latin typeface="Franklin Gothic Book" panose="020F0502020204030204"/>
              <a:ea typeface="+mn-ea"/>
              <a:cs typeface="+mn-cs"/>
            </a:endParaRP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800" b="0" i="0" u="none" strike="noStrike" kern="1200" cap="none" spc="0" normalizeH="0" baseline="0" noProof="0" smtClean="0">
                <a:ln>
                  <a:noFill/>
                </a:ln>
                <a:solidFill>
                  <a:srgbClr val="FFFFFF"/>
                </a:solidFill>
                <a:effectLst/>
                <a:uLnTx/>
                <a:uFillTx/>
                <a:latin typeface="Franklin Gothic Book"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Tree>
    <p:extLst>
      <p:ext uri="{BB962C8B-B14F-4D97-AF65-F5344CB8AC3E}">
        <p14:creationId xmlns:p14="http://schemas.microsoft.com/office/powerpoint/2010/main" val="41821215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1D723-8F53-4F53-90B0-1982A396982E}" type="datetime1">
              <a:rPr kumimoji="0" lang="en-US" sz="800" b="0" i="0" u="none" strike="noStrike" kern="1200" cap="none" spc="0" normalizeH="0" baseline="0" noProof="0" smtClean="0">
                <a:ln>
                  <a:noFill/>
                </a:ln>
                <a:solidFill>
                  <a:srgbClr val="FFFFFF"/>
                </a:solidFill>
                <a:effectLst/>
                <a:uLnTx/>
                <a:uFillTx/>
                <a:latin typeface="Franklin Gothic Book"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7/6/2020</a:t>
            </a:fld>
            <a:endParaRPr kumimoji="0" lang="en-US" sz="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all" spc="0" normalizeH="0" baseline="0" noProof="0" dirty="0">
              <a:ln>
                <a:noFill/>
              </a:ln>
              <a:solidFill>
                <a:srgbClr val="FFFFFF"/>
              </a:solidFill>
              <a:effectLst/>
              <a:uLnTx/>
              <a:uFillTx/>
              <a:latin typeface="Franklin Gothic Book" panose="020F0502020204030204"/>
              <a:ea typeface="+mn-ea"/>
              <a:cs typeface="+mn-cs"/>
            </a:endParaRP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800" b="0" i="0" u="none" strike="noStrike" kern="1200" cap="none" spc="0" normalizeH="0" baseline="0" noProof="0" smtClean="0">
                <a:ln>
                  <a:noFill/>
                </a:ln>
                <a:solidFill>
                  <a:srgbClr val="FFFFFF"/>
                </a:solidFill>
                <a:effectLst/>
                <a:uLnTx/>
                <a:uFillTx/>
                <a:latin typeface="Franklin Gothic Book"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Tree>
    <p:extLst>
      <p:ext uri="{BB962C8B-B14F-4D97-AF65-F5344CB8AC3E}">
        <p14:creationId xmlns:p14="http://schemas.microsoft.com/office/powerpoint/2010/main" val="32571223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69AF7-7BEB-44E4-9852-375E34362B5B}" type="datetime1">
              <a:rPr kumimoji="0" lang="en-US" sz="800" b="0" i="0" u="none" strike="noStrike" kern="1200" cap="none" spc="0" normalizeH="0" baseline="0" noProof="0" smtClean="0">
                <a:ln>
                  <a:noFill/>
                </a:ln>
                <a:solidFill>
                  <a:srgbClr val="FFFFFF"/>
                </a:solidFill>
                <a:effectLst/>
                <a:uLnTx/>
                <a:uFillTx/>
                <a:latin typeface="Franklin Gothic Book"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7/6/2020</a:t>
            </a:fld>
            <a:endParaRPr kumimoji="0" lang="en-US" sz="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all" spc="0" normalizeH="0" baseline="0" noProof="0" dirty="0">
              <a:ln>
                <a:noFill/>
              </a:ln>
              <a:solidFill>
                <a:srgbClr val="FFFFFF"/>
              </a:solidFill>
              <a:effectLst/>
              <a:uLnTx/>
              <a:uFillTx/>
              <a:latin typeface="Franklin Gothic Book" panose="020F0502020204030204"/>
              <a:ea typeface="+mn-ea"/>
              <a:cs typeface="+mn-cs"/>
            </a:endParaRP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800" b="0" i="0" u="none" strike="noStrike" kern="1200" cap="none" spc="0" normalizeH="0" baseline="0" noProof="0" smtClean="0">
                <a:ln>
                  <a:noFill/>
                </a:ln>
                <a:solidFill>
                  <a:srgbClr val="FFFFFF"/>
                </a:solidFill>
                <a:effectLst/>
                <a:uLnTx/>
                <a:uFillTx/>
                <a:latin typeface="Franklin Gothic Book"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Tree>
    <p:extLst>
      <p:ext uri="{BB962C8B-B14F-4D97-AF65-F5344CB8AC3E}">
        <p14:creationId xmlns:p14="http://schemas.microsoft.com/office/powerpoint/2010/main" val="11026882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AC38D-0552-4C82-B593-E6124DFADBE2}" type="datetime1">
              <a:rPr kumimoji="0" lang="en-US" sz="800" b="0" i="0" u="none" strike="noStrike" kern="1200" cap="none" spc="0" normalizeH="0" baseline="0" noProof="0" smtClean="0">
                <a:ln>
                  <a:noFill/>
                </a:ln>
                <a:solidFill>
                  <a:srgbClr val="FFFFFF"/>
                </a:solidFill>
                <a:effectLst/>
                <a:uLnTx/>
                <a:uFillTx/>
                <a:latin typeface="Franklin Gothic Book"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7/6/2020</a:t>
            </a:fld>
            <a:endParaRPr kumimoji="0" lang="en-US" sz="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all" spc="0" normalizeH="0" baseline="0" noProof="0" dirty="0">
              <a:ln>
                <a:noFill/>
              </a:ln>
              <a:solidFill>
                <a:srgbClr val="FFFFFF"/>
              </a:solidFill>
              <a:effectLst/>
              <a:uLnTx/>
              <a:uFillTx/>
              <a:latin typeface="Franklin Gothic Book" panose="020F0502020204030204"/>
              <a:ea typeface="+mn-ea"/>
              <a:cs typeface="+mn-cs"/>
            </a:endParaRP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800" b="0" i="0" u="none" strike="noStrike" kern="1200" cap="none" spc="0" normalizeH="0" baseline="0" noProof="0" smtClean="0">
                <a:ln>
                  <a:noFill/>
                </a:ln>
                <a:solidFill>
                  <a:srgbClr val="FFFFFF"/>
                </a:solidFill>
                <a:effectLst/>
                <a:uLnTx/>
                <a:uFillTx/>
                <a:latin typeface="Franklin Gothic Book"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Tree>
    <p:extLst>
      <p:ext uri="{BB962C8B-B14F-4D97-AF65-F5344CB8AC3E}">
        <p14:creationId xmlns:p14="http://schemas.microsoft.com/office/powerpoint/2010/main" val="37132924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F0F1C-5577-4ACB-BB62-DF8F3C494C7E}" type="datetime1">
              <a:rPr kumimoji="0" lang="en-US" sz="800" b="0" i="0" u="none" strike="noStrike" kern="1200" cap="none" spc="0" normalizeH="0" baseline="0" noProof="0" smtClean="0">
                <a:ln>
                  <a:noFill/>
                </a:ln>
                <a:solidFill>
                  <a:srgbClr val="FFFFFF"/>
                </a:solidFill>
                <a:effectLst/>
                <a:uLnTx/>
                <a:uFillTx/>
                <a:latin typeface="Franklin Gothic Book"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7/6/2020</a:t>
            </a:fld>
            <a:endParaRPr kumimoji="0" lang="en-US" sz="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all" spc="0" normalizeH="0" baseline="0" noProof="0" dirty="0">
              <a:ln>
                <a:noFill/>
              </a:ln>
              <a:solidFill>
                <a:srgbClr val="FFFFFF"/>
              </a:solidFill>
              <a:effectLst/>
              <a:uLnTx/>
              <a:uFillTx/>
              <a:latin typeface="Franklin Gothic Book" panose="020F0502020204030204"/>
              <a:ea typeface="+mn-ea"/>
              <a:cs typeface="+mn-cs"/>
            </a:endParaRP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800" b="0" i="0" u="none" strike="noStrike" kern="1200" cap="none" spc="0" normalizeH="0" baseline="0" noProof="0" smtClean="0">
                <a:ln>
                  <a:noFill/>
                </a:ln>
                <a:solidFill>
                  <a:srgbClr val="FFFFFF"/>
                </a:solidFill>
                <a:effectLst/>
                <a:uLnTx/>
                <a:uFillTx/>
                <a:latin typeface="Franklin Gothic Book"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Tree>
    <p:extLst>
      <p:ext uri="{BB962C8B-B14F-4D97-AF65-F5344CB8AC3E}">
        <p14:creationId xmlns:p14="http://schemas.microsoft.com/office/powerpoint/2010/main" val="3744733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75B394-D9F9-4F0C-B15D-605F45CB9E9F}" type="datetime1">
              <a:rPr kumimoji="0" lang="en-US" sz="800" b="0" i="0" u="none" strike="noStrike" kern="1200" cap="none" spc="0" normalizeH="0" baseline="0" noProof="0" smtClean="0">
                <a:ln>
                  <a:noFill/>
                </a:ln>
                <a:solidFill>
                  <a:srgbClr val="FFFFFF"/>
                </a:solidFill>
                <a:effectLst/>
                <a:uLnTx/>
                <a:uFillTx/>
                <a:latin typeface="Franklin Gothic Book"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7/6/2020</a:t>
            </a:fld>
            <a:endParaRPr kumimoji="0" lang="en-US" sz="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all" spc="0" normalizeH="0" baseline="0" noProof="0" dirty="0">
              <a:ln>
                <a:noFill/>
              </a:ln>
              <a:solidFill>
                <a:srgbClr val="FFFFFF"/>
              </a:solidFill>
              <a:effectLst/>
              <a:uLnTx/>
              <a:uFillTx/>
              <a:latin typeface="Franklin Gothic Book" panose="020F0502020204030204"/>
              <a:ea typeface="+mn-ea"/>
              <a:cs typeface="+mn-cs"/>
            </a:endParaRP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800" b="0" i="0" u="none" strike="noStrike" kern="1200" cap="none" spc="0" normalizeH="0" baseline="0" noProof="0" smtClean="0">
                <a:ln>
                  <a:noFill/>
                </a:ln>
                <a:solidFill>
                  <a:srgbClr val="FFFFFF"/>
                </a:solidFill>
                <a:effectLst/>
                <a:uLnTx/>
                <a:uFillTx/>
                <a:latin typeface="Franklin Gothic Book"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Tree>
    <p:extLst>
      <p:ext uri="{BB962C8B-B14F-4D97-AF65-F5344CB8AC3E}">
        <p14:creationId xmlns:p14="http://schemas.microsoft.com/office/powerpoint/2010/main" val="39008937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667345-2558-425A-8533-9BFDBCE15005}" type="datetime1">
              <a:rPr kumimoji="0" lang="en-US" sz="800" b="0" i="0" u="none" strike="noStrike" kern="1200" cap="none" spc="0" normalizeH="0" baseline="0" noProof="0" smtClean="0">
                <a:ln>
                  <a:noFill/>
                </a:ln>
                <a:solidFill>
                  <a:srgbClr val="FFFFFF"/>
                </a:solidFill>
                <a:effectLst/>
                <a:uLnTx/>
                <a:uFillTx/>
                <a:latin typeface="Franklin Gothic Book"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7/6/2020</a:t>
            </a:fld>
            <a:endParaRPr kumimoji="0" lang="en-US" sz="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all" spc="0" normalizeH="0" baseline="0" noProof="0" dirty="0">
              <a:ln>
                <a:noFill/>
              </a:ln>
              <a:solidFill>
                <a:srgbClr val="FFFFFF"/>
              </a:solidFill>
              <a:effectLst/>
              <a:uLnTx/>
              <a:uFillTx/>
              <a:latin typeface="Franklin Gothic Book" panose="020F0502020204030204"/>
              <a:ea typeface="+mn-ea"/>
              <a:cs typeface="+mn-cs"/>
            </a:endParaRP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800" b="0" i="0" u="none" strike="noStrike" kern="1200" cap="none" spc="0" normalizeH="0" baseline="0" noProof="0" smtClean="0">
                <a:ln>
                  <a:noFill/>
                </a:ln>
                <a:solidFill>
                  <a:srgbClr val="FFFFFF"/>
                </a:solidFill>
                <a:effectLst/>
                <a:uLnTx/>
                <a:uFillTx/>
                <a:latin typeface="Franklin Gothic Book"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Tree>
    <p:extLst>
      <p:ext uri="{BB962C8B-B14F-4D97-AF65-F5344CB8AC3E}">
        <p14:creationId xmlns:p14="http://schemas.microsoft.com/office/powerpoint/2010/main" val="31705899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2BEA474-078D-4E9B-9B14-09A87B19DC46}" type="datetime1">
              <a:rPr kumimoji="0" lang="en-US" sz="800" b="0" i="0" u="none" strike="noStrike" kern="1200" cap="none" spc="0" normalizeH="0" baseline="0" noProof="0" smtClean="0">
                <a:ln>
                  <a:noFill/>
                </a:ln>
                <a:solidFill>
                  <a:srgbClr val="FFFFFF"/>
                </a:solidFill>
                <a:effectLst/>
                <a:uLnTx/>
                <a:uFillTx/>
                <a:latin typeface="Franklin Gothic Book"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all" spc="0" normalizeH="0" baseline="0" noProof="0" dirty="0">
              <a:ln>
                <a:noFill/>
              </a:ln>
              <a:solidFill>
                <a:srgbClr val="4A5356"/>
              </a:solidFill>
              <a:effectLst/>
              <a:uLnTx/>
              <a:uFillTx/>
              <a:latin typeface="Franklin Gothic Book" panose="020F0502020204030204"/>
              <a:ea typeface="+mn-ea"/>
              <a:cs typeface="+mn-cs"/>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800" b="0" i="0" u="none" strike="noStrike" kern="1200" cap="none" spc="0" normalizeH="0" baseline="0" noProof="0" smtClean="0">
                <a:ln>
                  <a:noFill/>
                </a:ln>
                <a:solidFill>
                  <a:srgbClr val="4A5356"/>
                </a:solidFill>
                <a:effectLst/>
                <a:uLnTx/>
                <a:uFillTx/>
                <a:latin typeface="Franklin Gothic Book"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4A5356"/>
              </a:solidFill>
              <a:effectLst/>
              <a:uLnTx/>
              <a:uFillTx/>
              <a:latin typeface="Franklin Gothic Book" panose="020F0502020204030204"/>
              <a:ea typeface="+mn-ea"/>
              <a:cs typeface="+mn-cs"/>
            </a:endParaRPr>
          </a:p>
        </p:txBody>
      </p:sp>
    </p:spTree>
    <p:extLst>
      <p:ext uri="{BB962C8B-B14F-4D97-AF65-F5344CB8AC3E}">
        <p14:creationId xmlns:p14="http://schemas.microsoft.com/office/powerpoint/2010/main" val="1568442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907D986-8816-4272-A432-0437A28A9828}" type="datetime1">
              <a:rPr kumimoji="0" lang="en-US" sz="800" b="0" i="0" u="none" strike="noStrike" kern="1200" cap="none" spc="0" normalizeH="0" baseline="0" noProof="0" smtClean="0">
                <a:ln>
                  <a:noFill/>
                </a:ln>
                <a:solidFill>
                  <a:srgbClr val="FFFFFF"/>
                </a:solidFill>
                <a:effectLst/>
                <a:uLnTx/>
                <a:uFillTx/>
                <a:latin typeface="Franklin Gothic Book"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7/6/2020</a:t>
            </a:fld>
            <a:endParaRPr kumimoji="0" lang="en-US" sz="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6" name="Footer Placeholder 5"/>
          <p:cNvSpPr>
            <a:spLocks noGrp="1"/>
          </p:cNvSpPr>
          <p:nvPr>
            <p:ph type="ftr" sz="quarter" idx="11"/>
          </p:nvPr>
        </p:nvSpPr>
        <p:spPr>
          <a:xfrm>
            <a:off x="1097279" y="6446838"/>
            <a:ext cx="681826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all" spc="0" normalizeH="0" baseline="0" noProof="0" dirty="0">
              <a:ln>
                <a:noFill/>
              </a:ln>
              <a:solidFill>
                <a:srgbClr val="FFFFFF"/>
              </a:solidFill>
              <a:effectLst/>
              <a:uLnTx/>
              <a:uFillTx/>
              <a:latin typeface="Franklin Gothic Book"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800" b="0" i="0" u="none" strike="noStrike" kern="1200" cap="none" spc="0" normalizeH="0" baseline="0" noProof="0" smtClean="0">
                <a:ln>
                  <a:noFill/>
                </a:ln>
                <a:solidFill>
                  <a:srgbClr val="FFFFFF"/>
                </a:solidFill>
                <a:effectLst/>
                <a:uLnTx/>
                <a:uFillTx/>
                <a:latin typeface="Franklin Gothic Book"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Tree>
    <p:extLst>
      <p:ext uri="{BB962C8B-B14F-4D97-AF65-F5344CB8AC3E}">
        <p14:creationId xmlns:p14="http://schemas.microsoft.com/office/powerpoint/2010/main" val="32560037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2A279-0833-481D-8C56-F67FD0AC6C50}" type="datetime1">
              <a:rPr kumimoji="0" lang="en-US" sz="800" b="0" i="0" u="none" strike="noStrike" kern="1200" cap="none" spc="0" normalizeH="0" baseline="0" noProof="0" smtClean="0">
                <a:ln>
                  <a:noFill/>
                </a:ln>
                <a:solidFill>
                  <a:srgbClr val="FFFFFF"/>
                </a:solidFill>
                <a:effectLst/>
                <a:uLnTx/>
                <a:uFillTx/>
                <a:latin typeface="Franklin Gothic Book"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7/6/2020</a:t>
            </a:fld>
            <a:endParaRPr kumimoji="0" lang="en-US" sz="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all" spc="0" normalizeH="0" baseline="0" noProof="0" dirty="0">
              <a:ln>
                <a:noFill/>
              </a:ln>
              <a:solidFill>
                <a:srgbClr val="FFFFFF"/>
              </a:solidFill>
              <a:effectLst/>
              <a:uLnTx/>
              <a:uFillTx/>
              <a:latin typeface="Franklin Gothic Book" panose="020F0502020204030204"/>
              <a:ea typeface="+mn-ea"/>
              <a:cs typeface="+mn-cs"/>
            </a:endParaRPr>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800" b="0" i="0" u="none" strike="noStrike" kern="1200" cap="none" spc="0" normalizeH="0" baseline="0" noProof="0" smtClean="0">
                <a:ln>
                  <a:noFill/>
                </a:ln>
                <a:solidFill>
                  <a:srgbClr val="FFFFFF"/>
                </a:solidFill>
                <a:effectLst/>
                <a:uLnTx/>
                <a:uFillTx/>
                <a:latin typeface="Franklin Gothic Book"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Tree>
    <p:extLst>
      <p:ext uri="{BB962C8B-B14F-4D97-AF65-F5344CB8AC3E}">
        <p14:creationId xmlns:p14="http://schemas.microsoft.com/office/powerpoint/2010/main" val="13165638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87DA83-5663-4C9C-B9AA-0B40A3DAFF81}" type="datetime1">
              <a:rPr kumimoji="0" lang="en-US" sz="800" b="0" i="0" u="none" strike="noStrike" kern="1200" cap="none" spc="0" normalizeH="0" baseline="0" noProof="0" smtClean="0">
                <a:ln>
                  <a:noFill/>
                </a:ln>
                <a:solidFill>
                  <a:srgbClr val="FFFFFF"/>
                </a:solidFill>
                <a:effectLst/>
                <a:uLnTx/>
                <a:uFillTx/>
                <a:latin typeface="Franklin Gothic Book"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7/6/2020</a:t>
            </a:fld>
            <a:endParaRPr kumimoji="0" lang="en-US" sz="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all" spc="0" normalizeH="0" baseline="0" noProof="0" dirty="0">
              <a:ln>
                <a:noFill/>
              </a:ln>
              <a:solidFill>
                <a:srgbClr val="FFFFFF"/>
              </a:solidFill>
              <a:effectLst/>
              <a:uLnTx/>
              <a:uFillTx/>
              <a:latin typeface="Franklin Gothic Book" panose="020F0502020204030204"/>
              <a:ea typeface="+mn-ea"/>
              <a:cs typeface="+mn-cs"/>
            </a:endParaRPr>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800" b="0" i="0" u="none" strike="noStrike" kern="1200" cap="none" spc="0" normalizeH="0" baseline="0" noProof="0" smtClean="0">
                <a:ln>
                  <a:noFill/>
                </a:ln>
                <a:solidFill>
                  <a:srgbClr val="FFFFFF"/>
                </a:solidFill>
                <a:effectLst/>
                <a:uLnTx/>
                <a:uFillTx/>
                <a:latin typeface="Franklin Gothic Book"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Tree>
    <p:extLst>
      <p:ext uri="{BB962C8B-B14F-4D97-AF65-F5344CB8AC3E}">
        <p14:creationId xmlns:p14="http://schemas.microsoft.com/office/powerpoint/2010/main" val="39745347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F7FA9D-9C66-4F4A-96A3-596ADBAF1A65}" type="datetimeFigureOut">
              <a:rPr lang="en-US" smtClean="0">
                <a:solidFill>
                  <a:prstClr val="black">
                    <a:tint val="75000"/>
                  </a:prstClr>
                </a:solidFill>
              </a:rPr>
              <a:pPr/>
              <a:t>7/6/2020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C11CE1-A517-4659-8EE0-90DF76A331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3699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F7FA9D-9C66-4F4A-96A3-596ADBAF1A65}" type="datetimeFigureOut">
              <a:rPr lang="en-US" smtClean="0">
                <a:solidFill>
                  <a:prstClr val="black">
                    <a:tint val="75000"/>
                  </a:prstClr>
                </a:solidFill>
              </a:rPr>
              <a:pPr/>
              <a:t>7/6/2020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C11CE1-A517-4659-8EE0-90DF76A331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7259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F7FA9D-9C66-4F4A-96A3-596ADBAF1A65}" type="datetimeFigureOut">
              <a:rPr lang="en-US" smtClean="0">
                <a:solidFill>
                  <a:prstClr val="black">
                    <a:tint val="75000"/>
                  </a:prstClr>
                </a:solidFill>
              </a:rPr>
              <a:pPr/>
              <a:t>7/6/2020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C11CE1-A517-4659-8EE0-90DF76A331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0525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F7FA9D-9C66-4F4A-96A3-596ADBAF1A65}" type="datetimeFigureOut">
              <a:rPr lang="en-US" smtClean="0">
                <a:solidFill>
                  <a:prstClr val="black">
                    <a:tint val="75000"/>
                  </a:prstClr>
                </a:solidFill>
              </a:rPr>
              <a:pPr/>
              <a:t>7/6/2020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C11CE1-A517-4659-8EE0-90DF76A331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0798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F7FA9D-9C66-4F4A-96A3-596ADBAF1A65}" type="datetimeFigureOut">
              <a:rPr lang="en-US" smtClean="0">
                <a:solidFill>
                  <a:prstClr val="black">
                    <a:tint val="75000"/>
                  </a:prstClr>
                </a:solidFill>
              </a:rPr>
              <a:pPr/>
              <a:t>7/6/2020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C11CE1-A517-4659-8EE0-90DF76A331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1364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F7FA9D-9C66-4F4A-96A3-596ADBAF1A65}" type="datetimeFigureOut">
              <a:rPr lang="en-US" smtClean="0">
                <a:solidFill>
                  <a:prstClr val="black">
                    <a:tint val="75000"/>
                  </a:prstClr>
                </a:solidFill>
              </a:rPr>
              <a:pPr/>
              <a:t>7/6/2020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C11CE1-A517-4659-8EE0-90DF76A331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0083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7FA9D-9C66-4F4A-96A3-596ADBAF1A65}" type="datetimeFigureOut">
              <a:rPr lang="en-US" smtClean="0">
                <a:solidFill>
                  <a:prstClr val="black">
                    <a:tint val="75000"/>
                  </a:prstClr>
                </a:solidFill>
              </a:rPr>
              <a:pPr/>
              <a:t>7/6/2020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C11CE1-A517-4659-8EE0-90DF76A331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660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F7FA9D-9C66-4F4A-96A3-596ADBAF1A65}" type="datetimeFigureOut">
              <a:rPr lang="en-US" smtClean="0">
                <a:solidFill>
                  <a:prstClr val="black">
                    <a:tint val="75000"/>
                  </a:prstClr>
                </a:solidFill>
              </a:rPr>
              <a:pPr/>
              <a:t>7/6/2020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C11CE1-A517-4659-8EE0-90DF76A331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6853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F7FA9D-9C66-4F4A-96A3-596ADBAF1A65}" type="datetimeFigureOut">
              <a:rPr lang="en-US" smtClean="0">
                <a:solidFill>
                  <a:prstClr val="black">
                    <a:tint val="75000"/>
                  </a:prstClr>
                </a:solidFill>
              </a:rPr>
              <a:pPr/>
              <a:t>7/6/2020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C11CE1-A517-4659-8EE0-90DF76A331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4385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F7FA9D-9C66-4F4A-96A3-596ADBAF1A65}" type="datetimeFigureOut">
              <a:rPr lang="en-US" smtClean="0">
                <a:solidFill>
                  <a:prstClr val="black">
                    <a:tint val="75000"/>
                  </a:prstClr>
                </a:solidFill>
              </a:rPr>
              <a:pPr/>
              <a:t>7/6/2020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C11CE1-A517-4659-8EE0-90DF76A331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0651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F7FA9D-9C66-4F4A-96A3-596ADBAF1A65}" type="datetimeFigureOut">
              <a:rPr lang="en-US" smtClean="0">
                <a:solidFill>
                  <a:prstClr val="black">
                    <a:tint val="75000"/>
                  </a:prstClr>
                </a:solidFill>
              </a:rPr>
              <a:pPr/>
              <a:t>7/6/2020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C11CE1-A517-4659-8EE0-90DF76A331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5437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2389-8102-D142-B522-F4BB8B2087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3FD670-FB9A-F441-B58B-59241B9D8A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E7D007-0663-B14C-8C80-C9922A830F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ACC9B2C-7F48-5E4E-83FC-BFE48D2B6F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52128A5-BC79-A045-9690-E082C1F132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69350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A158-91FA-2B47-80D0-CFF8BA806E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DCA9DF-5432-824D-83B5-AE8AB04586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013B4-837D-9441-91F2-454A8456DF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0B6A5FB-0019-3B44-8A88-47805FA3D7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92FD56A-9039-E94A-9B76-002FD1843F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7411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CFE6A-9312-DC4C-9DF7-D97C5AC7A4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54E1F1-4C12-CB45-A32D-574321CD16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21E4F1-4616-5341-9FE3-2D5393488B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DFCB622-4826-1848-B6C8-D485F24A4C0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5634E7A-E645-3C4B-BA2F-1094AF8653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048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1451D-F1FE-6540-A628-4F6E358172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DCD756-E857-5D45-98F4-AE25EBBA21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5A12B4-9DFB-F04D-AE4A-099B358068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40A402-C6F5-F842-BA11-FA6A775B8FB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A0D3050-F010-0042-8A05-1214092F01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61DDABC-BBCA-7A49-9799-2E5FA58297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8931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084C0-25B6-884A-B686-8927A2F134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FAED1B-28E1-A445-8E34-FEF205B0CA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08314E-FB46-2C40-BE1C-053C7A4D3C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FD876A-408F-1644-AA44-F97A2116B7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6DCB6D-70CD-C74F-BD35-C6B8FC6B92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0A9CCE-C76E-F846-94B0-AF3A2FCB6E6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AF830E8A-3601-F846-A35F-ED0DF657A3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2B42A553-C441-2C4D-905A-F5DCC0DDB1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94696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5479C-7185-6C40-8785-304FAA3495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66D024-5297-C745-AA2F-AB4A2F93E6F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E23640BA-5196-1E4A-95F6-EFA36CAC80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B952027-64B0-E240-A634-CDFBCA20C1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624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8F573C-4536-E34C-BEF9-9C2A1383AB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9F5E4E86-65C6-B141-8BE8-2525D8B7D0B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AD6A1E6-1609-754C-B2F2-EB04E7472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748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07A4B-E93E-144B-AB85-4A737D44A3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AA42C2-FBF0-A34B-BF26-7155100A12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D27098-0FB1-524D-AAAE-B5028A20CF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ABFA55-9681-2C47-B276-B3EA3D8BA3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C7AF614-A021-4344-AF84-509B5C2357D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42F7E56B-EF1E-EC46-BD89-59F58E84AB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444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31EA-E1DC-294E-9E05-28FC2C3C9D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0B68A5-8692-024B-AC5C-3CB646D685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1305C4-5FDB-5443-939E-D992C18EA4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6A2C9F-F7FF-AF48-B669-ED0189AD01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A0B0DEF-CD2B-8343-96FC-1CA9F0AF8B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2672383-2291-754A-BCD9-F22C660A11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34950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8F0D8-DB56-9C43-81B3-7803CC578B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97B7E2-E612-C540-9559-2A9B3ADE1F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F633A-853D-9D4C-A981-0448A2BE7C2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A40744C-7D96-7840-AE4C-15B04FDB365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A878EB1-41F4-7B47-BE11-3959D38EE4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4374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6232C8-DA03-094B-80E6-08002B7FD3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13F7CF-561D-D246-899A-DA649C614A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B7A40-358D-6A47-B7CE-57A486763F5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AD738D0-15A9-F84B-BA53-D573708AD3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F01C6B0-9E42-0143-AA6F-25CB830680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74946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F0F6F-A6BC-4148-B4A7-EF24F74393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19389C-7A02-4B5C-8F3D-E714F70FDD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C58114-6918-4717-B234-0F6BA80F22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81BCBA-96BC-4820-8D34-33B65E8D0EB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EB93C8B-E338-4DBF-BAF3-CEA30EC4427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62F0E8A-DE6A-483E-AAB1-B680CB68BF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F85CE-7E38-45C6-A4C7-825AD5CCB6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1362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E74C1-FE2D-4255-9F75-080B62D27C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89031E-DE50-419A-9FC9-5A2B090C86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5C899F-6075-4E7A-8103-71C657DFABE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81BCBA-96BC-4820-8D34-33B65E8D0EB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2DBC343-DB66-43DB-A1CE-DA1F0EDBAE7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5C673F6-EB26-41FD-A315-F94DC4BE7C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F85CE-7E38-45C6-A4C7-825AD5CCB6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938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408F1-3946-458E-8091-EB4C951D6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BE2637-6C60-4D9C-8B4F-DC3EC5C026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5CAAD9-1C29-448F-9A86-93F8095D2F4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81BCBA-96BC-4820-8D34-33B65E8D0EB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DC83291-53A3-4330-98D5-9209962B3A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3B404DB-9F16-4451-BF62-F9D90B9D45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F85CE-7E38-45C6-A4C7-825AD5CCB6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0175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1E6F7-21C9-4018-A7A3-14C83FC8B2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4A3B12-016F-4D29-8B49-4B2062A2CD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DB216A-8E99-4F2B-9BA2-E3C73309CD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D80A6D-6D50-45C9-BFC1-8B9D07930D5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81BCBA-96BC-4820-8D34-33B65E8D0EB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FA859ADC-2CC4-4FDC-A77B-FEF1533B9D0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7D4E833-46F6-40FB-974E-84E53911AA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F85CE-7E38-45C6-A4C7-825AD5CCB6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18861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9F18D-7078-4146-A10F-ED57E68464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9F9AA0-3B4F-46A0-86CC-EA831771FD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F4A777-7064-46F9-BAD3-DFA8F3F0A8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0BB508-EF00-490F-8DE4-565EA45A59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D9F55-1520-4DCD-A4AA-2E19F62574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D5F2F6-ABE6-4D3C-A532-6AB6960E4D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81BCBA-96BC-4820-8D34-33B65E8D0EB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09877630-B677-4996-AEEB-9ECC232348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39DEB3E6-F30D-4FB7-BD02-21ADAD2C1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F85CE-7E38-45C6-A4C7-825AD5CCB6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907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AA7A1-EDD0-471B-9EC4-160E605553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C55B0A-0304-4ECE-8C7D-D739A49B10D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81BCBA-96BC-4820-8D34-33B65E8D0EB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A9CB825A-9518-4382-83B6-07C9C0E4E7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22765D07-A3B5-4328-AE70-55DF63B23B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F85CE-7E38-45C6-A4C7-825AD5CCB6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1724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2163E6-E82C-413B-A3DD-96F6EC53E64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81BCBA-96BC-4820-8D34-33B65E8D0EB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F3E697B-5BAA-44EE-BA36-62D4C75DFA9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235A242-DC20-4AF1-8187-080338F0FF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F85CE-7E38-45C6-A4C7-825AD5CCB6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8248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1B62-FF2A-4E9A-80DD-0F11E6F95A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4DC879-C5F8-4919-8216-116BAA1467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7377F7-D343-419A-BC84-A09B60F08D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0FC153-BF48-4FAB-8E01-BE6D7792CA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81BCBA-96BC-4820-8D34-33B65E8D0EB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18CF4A1-6D4C-4DB0-9484-C220E5E2F5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73A7CE6-EFAB-4C90-8652-88C2C0C25F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F85CE-7E38-45C6-A4C7-825AD5CCB6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48649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B57A-CFD5-46C6-90CE-30110DB862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DBCDF7-AA74-417C-8FBE-F6820CE1A2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56063D-FF67-4AC5-A267-AB5EFD4C6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8A7EAF-A5B7-4896-AE34-E44696FDB36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81BCBA-96BC-4820-8D34-33B65E8D0EB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F33848D-EE12-42B0-808C-C09B9CF56F7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C54E9F8-D41D-439D-B2D1-4EDD4CF052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F85CE-7E38-45C6-A4C7-825AD5CCB6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13636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8EC1C-B057-4D19-8E9F-3185AC9182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428BAE-093D-49CF-A2C6-E6C2D801B3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FB6E50-BE85-4C46-978E-BD21A54F606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81BCBA-96BC-4820-8D34-33B65E8D0EB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96761B9-501A-4971-AF89-4463A9775E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8777B6F-11AB-480E-AA68-C7034BE39E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F85CE-7E38-45C6-A4C7-825AD5CCB6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5038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5D5014-A518-489E-A2F1-754A4F8E0C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201A31-C4F1-47F1-B0FD-46CE8A1908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A9330-C94C-4549-B1E1-CAD2E8B629B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81BCBA-96BC-4820-8D34-33B65E8D0EB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ADD0E68-4271-433A-B6EA-FA60A63C75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46101BA-E59E-4ABF-8CDE-159856F205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F85CE-7E38-45C6-A4C7-825AD5CCB6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9144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361301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81395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67426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186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81227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7323891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3352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104751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40752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83665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187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1.jpe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46F31B-9A92-E247-9A8D-A667D41970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178103-AC50-3E45-981B-4731C2DAE3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B6DD5-9ABE-C94F-B864-6590E07EBA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0D2CBD1-9B77-8C4E-988E-30DCD5F9A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6F23400-1889-2347-A036-0A01DB0C80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DB26EC2-E726-744B-8C06-3D668DDFB2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BB4D9F2-E256-4B41-9726-00BAC9D657E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5596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6416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285"/>
            <a:ext cx="2603029"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624110"/>
            <a:ext cx="87856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888" y="2133600"/>
            <a:ext cx="8789313"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3200" y="6135090"/>
            <a:ext cx="102184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defRPr/>
            </a:pPr>
            <a:endParaRPr lang="en-US">
              <a:solidFill>
                <a:prstClr val="black">
                  <a:tint val="75000"/>
                </a:prstClr>
              </a:solidFill>
            </a:endParaRPr>
          </a:p>
        </p:txBody>
      </p:sp>
      <p:sp>
        <p:nvSpPr>
          <p:cNvPr id="5" name="Footer Placeholder 4"/>
          <p:cNvSpPr>
            <a:spLocks noGrp="1"/>
          </p:cNvSpPr>
          <p:nvPr>
            <p:ph type="ftr" sz="quarter" idx="3"/>
          </p:nvPr>
        </p:nvSpPr>
        <p:spPr>
          <a:xfrm>
            <a:off x="2589887" y="6135810"/>
            <a:ext cx="7621984"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81637" y="787784"/>
            <a:ext cx="779971"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69D5D0C-4A13-FA4E-B3BD-89A1FF37B336}" type="slidenum">
              <a:rPr lang="en-US" smtClean="0"/>
              <a:pPr defTabSz="457200"/>
              <a:t>‹#›</a:t>
            </a:fld>
            <a:endParaRPr lang="en-US"/>
          </a:p>
        </p:txBody>
      </p:sp>
    </p:spTree>
    <p:extLst>
      <p:ext uri="{BB962C8B-B14F-4D97-AF65-F5344CB8AC3E}">
        <p14:creationId xmlns:p14="http://schemas.microsoft.com/office/powerpoint/2010/main" val="4903512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2D6E202-B606-4609-B914-27C9371A1F6D}" type="datetime1">
              <a:rPr kumimoji="0" lang="en-US" sz="800" b="0" i="0" u="none" strike="noStrike" kern="1200" cap="none" spc="0" normalizeH="0" baseline="0" noProof="0" smtClean="0">
                <a:ln>
                  <a:noFill/>
                </a:ln>
                <a:solidFill>
                  <a:srgbClr val="FFFFFF"/>
                </a:solidFill>
                <a:effectLst/>
                <a:uLnTx/>
                <a:uFillTx/>
                <a:latin typeface="Franklin Gothic Book"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7/6/2020</a:t>
            </a:fld>
            <a:endParaRPr kumimoji="0" lang="en-US" sz="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all" spc="0" normalizeH="0" baseline="0" noProof="0" dirty="0">
              <a:ln>
                <a:noFill/>
              </a:ln>
              <a:solidFill>
                <a:srgbClr val="FFFFFF"/>
              </a:solidFill>
              <a:effectLst/>
              <a:uLnTx/>
              <a:uFillTx/>
              <a:latin typeface="Franklin Gothic Book" panose="020F0502020204030204"/>
              <a:ea typeface="+mn-ea"/>
              <a:cs typeface="+mn-cs"/>
            </a:endParaRPr>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800" b="0" i="0" u="none" strike="noStrike" kern="1200" cap="none" spc="0" normalizeH="0" baseline="0" noProof="0" smtClean="0">
                <a:ln>
                  <a:noFill/>
                </a:ln>
                <a:solidFill>
                  <a:srgbClr val="FFFFFF"/>
                </a:solidFill>
                <a:effectLst/>
                <a:uLnTx/>
                <a:uFillTx/>
                <a:latin typeface="Franklin Gothic Book"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79120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F7FA9D-9C66-4F4A-96A3-596ADBAF1A65}" type="datetimeFigureOut">
              <a:rPr lang="en-US" smtClean="0">
                <a:solidFill>
                  <a:prstClr val="black">
                    <a:tint val="75000"/>
                  </a:prstClr>
                </a:solidFill>
              </a:rPr>
              <a:pPr/>
              <a:t>7/6/2020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11CE1-A517-4659-8EE0-90DF76A331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26478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251B9C-558D-1946-84D4-4E4D82DB2B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F5B401-FB66-D241-A54F-2B36FA747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C06BC8-93A7-FE43-9641-79CE88B399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55724F0-2ED5-D04E-830D-2F3CD44D95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FD7089A-9E78-D445-ABD6-8B8812B49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27419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AD7A07-E803-4922-AC6F-85AEDFDAED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1D6F9C-97BB-42DB-813C-15E94114D4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8C4888-B64D-4BA6-8B70-D1EBB0D34E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B81BCBA-96BC-4820-8D34-33B65E8D0EB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4624DFB-5609-4EE0-8CEF-2E2B40D5C4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F8EFE43-751D-446A-B240-BB7DB450E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AF85CE-7E38-45C6-A4C7-825AD5CCB6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08586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version3.jpg                                                   00293111Macintosh HD                   BCDA8BE4:"/>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75063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www.thoughtco.com/intersectionality-definition-3026353"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2.xml"/><Relationship Id="rId4" Type="http://schemas.openxmlformats.org/officeDocument/2006/relationships/image" Target="../media/image12.jpg"/></Relationships>
</file>

<file path=ppt/slides/_rels/slide5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9.xml"/><Relationship Id="rId4" Type="http://schemas.openxmlformats.org/officeDocument/2006/relationships/image" Target="../media/image20.jpg"/></Relationships>
</file>

<file path=ppt/slides/_rels/slide56.xml.rels><?xml version="1.0" encoding="UTF-8" standalone="yes"?>
<Relationships xmlns="http://schemas.openxmlformats.org/package/2006/relationships"><Relationship Id="rId3" Type="http://schemas.openxmlformats.org/officeDocument/2006/relationships/hyperlink" Target="mailto:jcurrie@luc.edu" TargetMode="External"/><Relationship Id="rId2" Type="http://schemas.openxmlformats.org/officeDocument/2006/relationships/hyperlink" Target="https://libcal.luc.edu/appointments/jane_currie" TargetMode="External"/><Relationship Id="rId1" Type="http://schemas.openxmlformats.org/officeDocument/2006/relationships/slideLayout" Target="../slideLayouts/slideLayout49.xml"/></Relationships>
</file>

<file path=ppt/slides/_rels/slide57.xml.rels><?xml version="1.0" encoding="UTF-8" standalone="yes"?>
<Relationships xmlns="http://schemas.openxmlformats.org/package/2006/relationships"><Relationship Id="rId2" Type="http://schemas.openxmlformats.org/officeDocument/2006/relationships/hyperlink" Target="https://theo.kuleuven.be/en/research/centres/centr_lib/linden-interview.pdf" TargetMode="External"/><Relationship Id="rId1" Type="http://schemas.openxmlformats.org/officeDocument/2006/relationships/slideLayout" Target="../slideLayouts/slideLayout4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simpsoncenter.org/news/2017/10/robin-d-g-kelley-racial-capitalism-nov-7&#8203;" TargetMode="External"/><Relationship Id="rId2" Type="http://schemas.openxmlformats.org/officeDocument/2006/relationships/hyperlink" Target="https://static1.squarespace.com/static/511bd4e0e4b0cecdc77b114b/t/5cda1fed6322870001342472/1557798898036/CARED+Glossary.pdf" TargetMode="External"/><Relationship Id="rId1" Type="http://schemas.openxmlformats.org/officeDocument/2006/relationships/slideLayout" Target="../slideLayouts/slideLayout2.xml"/><Relationship Id="rId4" Type="http://schemas.openxmlformats.org/officeDocument/2006/relationships/hyperlink" Target="https://thefeministwire.com/2014/01/how-anti-violence-activism-taught-me-to-become-a-prison-abolitionist/"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0D5D19D-0789-4518-B5DC-D47ADF69D2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032D8612-31EB-44CF-A1D0-14FD4C70542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20" name="Rectangle 19">
              <a:extLst>
                <a:ext uri="{FF2B5EF4-FFF2-40B4-BE49-F238E27FC236}">
                  <a16:creationId xmlns:a16="http://schemas.microsoft.com/office/drawing/2014/main" id="{F19A4A0F-1B59-4DB0-9764-D10936E987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B81933D1-5615-42C7-9C0B-4EB7105CCE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food&#10;&#10;Description automatically generated">
            <a:extLst>
              <a:ext uri="{FF2B5EF4-FFF2-40B4-BE49-F238E27FC236}">
                <a16:creationId xmlns:a16="http://schemas.microsoft.com/office/drawing/2014/main" id="{F36D5352-38F0-46FA-9B91-C1658F815707}"/>
              </a:ext>
            </a:extLst>
          </p:cNvPr>
          <p:cNvPicPr>
            <a:picLocks noChangeAspect="1"/>
          </p:cNvPicPr>
          <p:nvPr/>
        </p:nvPicPr>
        <p:blipFill rotWithShape="1">
          <a:blip r:embed="rId2"/>
          <a:srcRect l="23162" t="-2010" r="22670" b="18593"/>
          <a:stretch/>
        </p:blipFill>
        <p:spPr>
          <a:xfrm>
            <a:off x="9698705" y="450109"/>
            <a:ext cx="1869084" cy="2112841"/>
          </a:xfrm>
          <a:prstGeom prst="rect">
            <a:avLst/>
          </a:prstGeom>
        </p:spPr>
      </p:pic>
      <p:sp>
        <p:nvSpPr>
          <p:cNvPr id="2" name="Title 1"/>
          <p:cNvSpPr>
            <a:spLocks noGrp="1"/>
          </p:cNvSpPr>
          <p:nvPr>
            <p:ph type="ctrTitle"/>
          </p:nvPr>
        </p:nvSpPr>
        <p:spPr>
          <a:xfrm>
            <a:off x="885210" y="3157118"/>
            <a:ext cx="8935179" cy="2360523"/>
          </a:xfrm>
        </p:spPr>
        <p:txBody>
          <a:bodyPr anchor="t">
            <a:normAutofit/>
          </a:bodyPr>
          <a:lstStyle/>
          <a:p>
            <a:pPr algn="l"/>
            <a:r>
              <a:rPr lang="en-US" sz="5400" dirty="0">
                <a:cs typeface="Calibri Light"/>
              </a:rPr>
              <a:t>Anti-Racist Pedagogy Series:</a:t>
            </a:r>
            <a:br>
              <a:rPr lang="en-US" sz="5400" dirty="0">
                <a:cs typeface="Calibri Light"/>
              </a:rPr>
            </a:br>
            <a:r>
              <a:rPr lang="en-US" sz="5400" dirty="0">
                <a:cs typeface="Calibri Light"/>
              </a:rPr>
              <a:t>Introduction to Related Theory </a:t>
            </a:r>
          </a:p>
        </p:txBody>
      </p:sp>
      <p:sp>
        <p:nvSpPr>
          <p:cNvPr id="3" name="Subtitle 2"/>
          <p:cNvSpPr>
            <a:spLocks noGrp="1"/>
          </p:cNvSpPr>
          <p:nvPr>
            <p:ph type="subTitle" idx="1"/>
          </p:nvPr>
        </p:nvSpPr>
        <p:spPr>
          <a:xfrm>
            <a:off x="1113809" y="1122362"/>
            <a:ext cx="4956483" cy="1709849"/>
          </a:xfrm>
        </p:spPr>
        <p:txBody>
          <a:bodyPr vert="horz" lIns="91440" tIns="45720" rIns="91440" bIns="45720" rtlCol="0" anchor="b">
            <a:normAutofit/>
          </a:bodyPr>
          <a:lstStyle/>
          <a:p>
            <a:pPr algn="l"/>
            <a:endParaRPr lang="en-US" dirty="0">
              <a:cs typeface="Calibri"/>
            </a:endParaRPr>
          </a:p>
          <a:p>
            <a:pPr algn="l"/>
            <a:r>
              <a:rPr lang="en-US" dirty="0">
                <a:cs typeface="Calibri"/>
              </a:rPr>
              <a:t>July 7, 2020</a:t>
            </a:r>
          </a:p>
          <a:p>
            <a:pPr algn="l"/>
            <a:r>
              <a:rPr lang="en-US" dirty="0">
                <a:cs typeface="Calibri"/>
              </a:rPr>
              <a:t>Faculty Center for Ignatian Pedagogy</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1752600" y="152400"/>
            <a:ext cx="8458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a:t>White Supremacy</a:t>
            </a:r>
          </a:p>
        </p:txBody>
      </p:sp>
      <p:sp>
        <p:nvSpPr>
          <p:cNvPr id="5123" name="Content Placeholder 2"/>
          <p:cNvSpPr>
            <a:spLocks noGrp="1" noChangeArrowheads="1"/>
          </p:cNvSpPr>
          <p:nvPr>
            <p:ph idx="1"/>
          </p:nvPr>
        </p:nvSpPr>
        <p:spPr bwMode="auto">
          <a:xfrm>
            <a:off x="1676400" y="990600"/>
            <a:ext cx="8686800" cy="571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2800"/>
              <a:t>White people mostly control power in the major societal institutions (educational, financial, medical, media, political, artistic, religious, scientific, etc.) and set the “ideal” cultural standards; White people learn to exercise entitlements and race-based assumptions, consciously or unconsciously held, in their informal and formal interactions and decisions, which subordinates and exploits non-whites.</a:t>
            </a:r>
          </a:p>
          <a:p>
            <a:pPr marL="0" indent="0">
              <a:buNone/>
            </a:pPr>
            <a:endParaRPr lang="en-US" altLang="en-US" sz="2800"/>
          </a:p>
          <a:p>
            <a:pPr marL="0" indent="0">
              <a:spcBef>
                <a:spcPct val="0"/>
              </a:spcBef>
              <a:buNone/>
            </a:pPr>
            <a:r>
              <a:rPr lang="en-US" altLang="en-US" sz="2000"/>
              <a:t>Mills, C. W. (2003).  White Supremacy as a Sociopolitical System:  A Philosophical Perspective. (pp. 35-48). In  Ashley “Woody” Doane and </a:t>
            </a:r>
          </a:p>
          <a:p>
            <a:pPr marL="0" indent="0">
              <a:spcBef>
                <a:spcPct val="0"/>
              </a:spcBef>
              <a:buNone/>
            </a:pPr>
            <a:r>
              <a:rPr lang="en-US" altLang="en-US" sz="2000"/>
              <a:t>Eduardo Bonilla-Silva (Eds).  White Out:  The Continual Significance</a:t>
            </a:r>
          </a:p>
          <a:p>
            <a:pPr marL="0" indent="0">
              <a:spcBef>
                <a:spcPct val="0"/>
              </a:spcBef>
              <a:buNone/>
            </a:pPr>
            <a:r>
              <a:rPr lang="en-US" altLang="en-US" sz="2000"/>
              <a:t>of Racism.  New York:  Routledge.</a:t>
            </a:r>
          </a:p>
          <a:p>
            <a:pPr marL="0" indent="0">
              <a:buNone/>
            </a:pPr>
            <a:endParaRPr lang="en-US" altLang="en-US" sz="2800"/>
          </a:p>
        </p:txBody>
      </p:sp>
    </p:spTree>
    <p:extLst>
      <p:ext uri="{BB962C8B-B14F-4D97-AF65-F5344CB8AC3E}">
        <p14:creationId xmlns:p14="http://schemas.microsoft.com/office/powerpoint/2010/main" val="2739880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noChangeArrowheads="1"/>
          </p:cNvSpPr>
          <p:nvPr>
            <p:ph type="title"/>
          </p:nvPr>
        </p:nvSpPr>
        <p:spPr bwMode="auto">
          <a:xfrm>
            <a:off x="1981200" y="274638"/>
            <a:ext cx="84582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t>Racism, White Supremacy, Racial Prejudice</a:t>
            </a:r>
          </a:p>
        </p:txBody>
      </p:sp>
      <p:sp>
        <p:nvSpPr>
          <p:cNvPr id="6147" name="Content Placeholder 2"/>
          <p:cNvSpPr>
            <a:spLocks noGrp="1" noChangeArrowheads="1"/>
          </p:cNvSpPr>
          <p:nvPr>
            <p:ph idx="1"/>
          </p:nvPr>
        </p:nvSpPr>
        <p:spPr bwMode="auto">
          <a:xfrm>
            <a:off x="1676400" y="1066800"/>
            <a:ext cx="8763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Hide the uniqueness and differences among individuals within racial groups.</a:t>
            </a:r>
          </a:p>
          <a:p>
            <a:r>
              <a:rPr lang="en-US" altLang="en-US" smtClean="0"/>
              <a:t>Are supported by racial stereotyping and implicit biases that permeate societal culture</a:t>
            </a:r>
          </a:p>
          <a:p>
            <a:r>
              <a:rPr lang="en-US" altLang="en-US" smtClean="0"/>
              <a:t>Are </a:t>
            </a:r>
            <a:r>
              <a:rPr lang="en-US" altLang="en-US" b="1" i="1" u="sng" smtClean="0"/>
              <a:t>not</a:t>
            </a:r>
            <a:r>
              <a:rPr lang="en-US" altLang="en-US" smtClean="0"/>
              <a:t> limited to individuals involved in hate groups such as Neo-Nazis or KKK</a:t>
            </a:r>
          </a:p>
          <a:p>
            <a:r>
              <a:rPr lang="en-US" altLang="en-US" smtClean="0"/>
              <a:t>Racial Prejudice is the erroneous feelings, beliefs, and assumptions that result in marginalizing or excluding members of a racial group.</a:t>
            </a:r>
          </a:p>
          <a:p>
            <a:endParaRPr lang="en-US" altLang="en-US" smtClean="0"/>
          </a:p>
          <a:p>
            <a:endParaRPr lang="en-US" altLang="en-US" smtClean="0"/>
          </a:p>
          <a:p>
            <a:endParaRPr lang="en-US" altLang="en-US" smtClean="0"/>
          </a:p>
        </p:txBody>
      </p:sp>
    </p:spTree>
    <p:extLst>
      <p:ext uri="{BB962C8B-B14F-4D97-AF65-F5344CB8AC3E}">
        <p14:creationId xmlns:p14="http://schemas.microsoft.com/office/powerpoint/2010/main" val="21644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White Privilege</a:t>
            </a:r>
          </a:p>
        </p:txBody>
      </p:sp>
      <p:sp>
        <p:nvSpPr>
          <p:cNvPr id="7171" name="Content Placeholder 2"/>
          <p:cNvSpPr>
            <a:spLocks noGrp="1" noChangeArrowheads="1"/>
          </p:cNvSpPr>
          <p:nvPr>
            <p:ph idx="1"/>
          </p:nvPr>
        </p:nvSpPr>
        <p:spPr bwMode="auto">
          <a:xfrm>
            <a:off x="1905000" y="1295401"/>
            <a:ext cx="8305800" cy="4830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Refers to the many unearned and often unacknowledged benefits of being perceived as White in a racist society. Whites often do not recognize these benefits, which are often reflect the ‘hidden’ societal disadvantages of being non-white.</a:t>
            </a:r>
          </a:p>
          <a:p>
            <a:r>
              <a:rPr lang="en-US" altLang="en-US" smtClean="0"/>
              <a:t>Peggy McIntosh</a:t>
            </a:r>
          </a:p>
          <a:p>
            <a:r>
              <a:rPr lang="en-US" altLang="en-US" smtClean="0"/>
              <a:t>Tim Wise</a:t>
            </a:r>
          </a:p>
        </p:txBody>
      </p:sp>
    </p:spTree>
    <p:extLst>
      <p:ext uri="{BB962C8B-B14F-4D97-AF65-F5344CB8AC3E}">
        <p14:creationId xmlns:p14="http://schemas.microsoft.com/office/powerpoint/2010/main" val="1680322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1EA08F-60B7-4E6F-95F2-B904D4558977}"/>
              </a:ext>
            </a:extLst>
          </p:cNvPr>
          <p:cNvSpPr>
            <a:spLocks noGrp="1"/>
          </p:cNvSpPr>
          <p:nvPr>
            <p:ph type="title"/>
          </p:nvPr>
        </p:nvSpPr>
        <p:spPr>
          <a:xfrm>
            <a:off x="621792" y="1161288"/>
            <a:ext cx="3602736" cy="4526280"/>
          </a:xfrm>
        </p:spPr>
        <p:txBody>
          <a:bodyPr>
            <a:normAutofit/>
          </a:bodyPr>
          <a:lstStyle/>
          <a:p>
            <a:r>
              <a:rPr lang="en-US" sz="4800" dirty="0" smtClean="0">
                <a:cs typeface="Calibri Light"/>
              </a:rPr>
              <a:t>Anti-racism: a starting place</a:t>
            </a:r>
            <a:endParaRPr lang="en-US" dirty="0"/>
          </a:p>
        </p:txBody>
      </p:sp>
      <p:sp>
        <p:nvSpPr>
          <p:cNvPr id="14" name="Rectangle 13">
            <a:extLst>
              <a:ext uri="{FF2B5EF4-FFF2-40B4-BE49-F238E27FC236}">
                <a16:creationId xmlns:a16="http://schemas.microsoft.com/office/drawing/2014/main" id="{463EEC44-1BA3-44ED-81FC-A644B04B2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3C2BD5F-A855-4E89-89B0-5BD6EA074091}"/>
              </a:ext>
            </a:extLst>
          </p:cNvPr>
          <p:cNvSpPr>
            <a:spLocks noGrp="1"/>
          </p:cNvSpPr>
          <p:nvPr>
            <p:ph idx="1"/>
          </p:nvPr>
        </p:nvSpPr>
        <p:spPr>
          <a:xfrm>
            <a:off x="4830300" y="141934"/>
            <a:ext cx="7196187" cy="6717905"/>
          </a:xfrm>
        </p:spPr>
        <p:txBody>
          <a:bodyPr vert="horz" lIns="91440" tIns="45720" rIns="91440" bIns="45720" rtlCol="0" anchor="ctr">
            <a:normAutofit/>
          </a:bodyPr>
          <a:lstStyle/>
          <a:p>
            <a:pPr marL="0" indent="0">
              <a:buNone/>
            </a:pPr>
            <a:r>
              <a:rPr lang="en-US" dirty="0">
                <a:ea typeface="+mn-lt"/>
                <a:cs typeface="+mn-lt"/>
              </a:rPr>
              <a:t>"Anti-racism is the active, </a:t>
            </a:r>
            <a:r>
              <a:rPr lang="en-US" i="1" dirty="0">
                <a:ea typeface="+mn-lt"/>
                <a:cs typeface="+mn-lt"/>
              </a:rPr>
              <a:t>on-going </a:t>
            </a:r>
            <a:r>
              <a:rPr lang="en-US" dirty="0">
                <a:ea typeface="+mn-lt"/>
                <a:cs typeface="+mn-lt"/>
              </a:rPr>
              <a:t>process of identifying and eliminating racism by changing </a:t>
            </a:r>
            <a:endParaRPr lang="en-US" sz="2000" dirty="0">
              <a:ea typeface="+mn-lt"/>
              <a:cs typeface="+mn-lt"/>
            </a:endParaRPr>
          </a:p>
          <a:p>
            <a:pPr marL="457200" indent="-457200"/>
            <a:r>
              <a:rPr lang="en-US" dirty="0">
                <a:ea typeface="+mn-lt"/>
                <a:cs typeface="+mn-lt"/>
              </a:rPr>
              <a:t>systems, </a:t>
            </a:r>
          </a:p>
          <a:p>
            <a:pPr marL="457200" indent="-457200"/>
            <a:r>
              <a:rPr lang="en-US" dirty="0">
                <a:ea typeface="+mn-lt"/>
                <a:cs typeface="+mn-lt"/>
              </a:rPr>
              <a:t>organizational structures, </a:t>
            </a:r>
          </a:p>
          <a:p>
            <a:pPr marL="457200" indent="-457200"/>
            <a:r>
              <a:rPr lang="en-US" dirty="0">
                <a:ea typeface="+mn-lt"/>
                <a:cs typeface="+mn-lt"/>
              </a:rPr>
              <a:t>policies and practices, </a:t>
            </a:r>
          </a:p>
          <a:p>
            <a:pPr marL="457200" indent="-457200"/>
            <a:r>
              <a:rPr lang="en-US" dirty="0">
                <a:ea typeface="+mn-lt"/>
                <a:cs typeface="+mn-lt"/>
              </a:rPr>
              <a:t>and attitudes </a:t>
            </a:r>
            <a:r>
              <a:rPr lang="en-US" i="1" dirty="0">
                <a:ea typeface="+mn-lt"/>
                <a:cs typeface="+mn-lt"/>
              </a:rPr>
              <a:t>and behaviors</a:t>
            </a:r>
            <a:r>
              <a:rPr lang="en-US" dirty="0">
                <a:ea typeface="+mn-lt"/>
                <a:cs typeface="+mn-lt"/>
              </a:rPr>
              <a:t>, </a:t>
            </a:r>
          </a:p>
          <a:p>
            <a:pPr marL="0" indent="0">
              <a:buNone/>
            </a:pPr>
            <a:r>
              <a:rPr lang="en-US" dirty="0">
                <a:ea typeface="+mn-lt"/>
                <a:cs typeface="+mn-lt"/>
              </a:rPr>
              <a:t>so that power </a:t>
            </a:r>
            <a:r>
              <a:rPr lang="en-US" i="1" dirty="0">
                <a:ea typeface="+mn-lt"/>
                <a:cs typeface="+mn-lt"/>
              </a:rPr>
              <a:t>and opportunity</a:t>
            </a:r>
            <a:r>
              <a:rPr lang="en-US" dirty="0">
                <a:ea typeface="+mn-lt"/>
                <a:cs typeface="+mn-lt"/>
              </a:rPr>
              <a:t> are redistributed and shared equitably."</a:t>
            </a:r>
            <a:endParaRPr lang="en-US" sz="2000" dirty="0">
              <a:ea typeface="+mn-lt"/>
              <a:cs typeface="+mn-lt"/>
            </a:endParaRPr>
          </a:p>
          <a:p>
            <a:pPr marL="0" indent="0">
              <a:buNone/>
            </a:pPr>
            <a:endParaRPr lang="en-US" dirty="0">
              <a:ea typeface="+mn-lt"/>
              <a:cs typeface="+mn-lt"/>
            </a:endParaRPr>
          </a:p>
          <a:p>
            <a:pPr marL="0" indent="0" algn="r">
              <a:buNone/>
            </a:pPr>
            <a:r>
              <a:rPr lang="en-US" sz="2000" dirty="0">
                <a:ea typeface="+mn-lt"/>
                <a:cs typeface="+mn-lt"/>
              </a:rPr>
              <a:t>- Adapted from NAC International Perspectives: </a:t>
            </a:r>
          </a:p>
          <a:p>
            <a:pPr marL="0" indent="0" algn="r">
              <a:buNone/>
            </a:pPr>
            <a:r>
              <a:rPr lang="en-US" sz="2000" dirty="0">
                <a:ea typeface="+mn-lt"/>
                <a:cs typeface="+mn-lt"/>
              </a:rPr>
              <a:t>Women and Global Solidarity</a:t>
            </a:r>
            <a:endParaRPr lang="en-US" sz="2000" dirty="0">
              <a:cs typeface="Calibri" panose="020F0502020204030204"/>
            </a:endParaRPr>
          </a:p>
          <a:p>
            <a:pPr marL="0" indent="0" algn="r">
              <a:buNone/>
            </a:pPr>
            <a:r>
              <a:rPr lang="en-US" sz="2000" dirty="0">
                <a:cs typeface="Calibri" panose="020F0502020204030204"/>
              </a:rPr>
              <a:t>- Retrieved from Alberta Civil Liberties Research Centre</a:t>
            </a:r>
          </a:p>
          <a:p>
            <a:pPr marL="0" indent="0" algn="r">
              <a:buNone/>
            </a:pPr>
            <a:r>
              <a:rPr lang="en-US" sz="2000" i="1" dirty="0">
                <a:cs typeface="Calibri" panose="020F0502020204030204"/>
              </a:rPr>
              <a:t>*italics = my additions</a:t>
            </a:r>
          </a:p>
        </p:txBody>
      </p:sp>
    </p:spTree>
    <p:extLst>
      <p:ext uri="{BB962C8B-B14F-4D97-AF65-F5344CB8AC3E}">
        <p14:creationId xmlns:p14="http://schemas.microsoft.com/office/powerpoint/2010/main" val="3221154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0E42565C-E3CC-4EF0-8093-88FCC788A3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02F429C4-ABC9-46FC-818A-B5429CDE4A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2CEF98E4-3709-4952-8F42-2305CCE34FA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F10BCCF5-D685-47FF-B675-647EAEB72C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8027347"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31EC26-85E9-244A-9056-4F2E22BD832C}"/>
              </a:ext>
            </a:extLst>
          </p:cNvPr>
          <p:cNvSpPr>
            <a:spLocks noGrp="1"/>
          </p:cNvSpPr>
          <p:nvPr>
            <p:ph type="ctrTitle"/>
          </p:nvPr>
        </p:nvSpPr>
        <p:spPr>
          <a:xfrm>
            <a:off x="793980" y="1743199"/>
            <a:ext cx="7201699" cy="4016621"/>
          </a:xfrm>
        </p:spPr>
        <p:txBody>
          <a:bodyPr vert="horz" lIns="91440" tIns="45720" rIns="91440" bIns="45720" rtlCol="0" anchor="ctr">
            <a:normAutofit fontScale="90000"/>
          </a:bodyPr>
          <a:lstStyle/>
          <a:p>
            <a:r>
              <a:rPr lang="en-US" sz="5600" kern="1200" dirty="0">
                <a:latin typeface="+mj-lt"/>
                <a:ea typeface="+mj-ea"/>
                <a:cs typeface="+mj-cs"/>
              </a:rPr>
              <a:t>Critical Race Theory and Whiteness Studies</a:t>
            </a:r>
            <a:br>
              <a:rPr lang="en-US" sz="5600" kern="1200" dirty="0">
                <a:latin typeface="+mj-lt"/>
                <a:ea typeface="+mj-ea"/>
                <a:cs typeface="+mj-cs"/>
              </a:rPr>
            </a:br>
            <a:r>
              <a:rPr lang="en-US" sz="5600" kern="1200" dirty="0">
                <a:latin typeface="+mj-lt"/>
                <a:ea typeface="+mj-ea"/>
                <a:cs typeface="+mj-cs"/>
              </a:rPr>
              <a:t> for anti-racist pedagogy</a:t>
            </a:r>
            <a:br>
              <a:rPr lang="en-US" sz="5600" kern="1200" dirty="0">
                <a:latin typeface="+mj-lt"/>
                <a:ea typeface="+mj-ea"/>
                <a:cs typeface="+mj-cs"/>
              </a:rPr>
            </a:br>
            <a:r>
              <a:rPr lang="en-US" sz="5600" kern="1200" dirty="0" smtClean="0">
                <a:latin typeface="+mj-lt"/>
                <a:ea typeface="+mj-ea"/>
                <a:cs typeface="+mj-cs"/>
              </a:rPr>
              <a:t/>
            </a:r>
            <a:br>
              <a:rPr lang="en-US" sz="5600" kern="1200" dirty="0" smtClean="0">
                <a:latin typeface="+mj-lt"/>
                <a:ea typeface="+mj-ea"/>
                <a:cs typeface="+mj-cs"/>
              </a:rPr>
            </a:br>
            <a:r>
              <a:rPr lang="en-US" sz="3100" dirty="0" smtClean="0"/>
              <a:t>Cristina Lombardi-</a:t>
            </a:r>
            <a:r>
              <a:rPr lang="en-US" sz="3100" dirty="0" err="1" smtClean="0"/>
              <a:t>Diop</a:t>
            </a:r>
            <a:r>
              <a:rPr lang="en-US" sz="3100" dirty="0" smtClean="0"/>
              <a:t/>
            </a:r>
            <a:br>
              <a:rPr lang="en-US" sz="3100" dirty="0" smtClean="0"/>
            </a:br>
            <a:r>
              <a:rPr lang="en-US" sz="2200" dirty="0"/>
              <a:t/>
            </a:r>
            <a:br>
              <a:rPr lang="en-US" sz="2200" dirty="0"/>
            </a:br>
            <a:r>
              <a:rPr lang="en-US" sz="2200" dirty="0"/>
              <a:t>clombardidiop@luc.edu</a:t>
            </a:r>
            <a:br>
              <a:rPr lang="en-US" sz="2200" dirty="0"/>
            </a:br>
            <a:r>
              <a:rPr lang="en-US" sz="2200" dirty="0"/>
              <a:t>Loyola University Chicago</a:t>
            </a:r>
            <a:br>
              <a:rPr lang="en-US" sz="2200" dirty="0"/>
            </a:br>
            <a:r>
              <a:rPr lang="en-US" sz="2200" dirty="0"/>
              <a:t/>
            </a:r>
            <a:br>
              <a:rPr lang="en-US" sz="2200" dirty="0"/>
            </a:br>
            <a:r>
              <a:rPr lang="en-US" sz="2200" dirty="0"/>
              <a:t>Anti-Racist Pedagogy: Theory Session</a:t>
            </a:r>
            <a:br>
              <a:rPr lang="en-US" sz="2200" dirty="0"/>
            </a:br>
            <a:r>
              <a:rPr lang="en-US" sz="2200" dirty="0"/>
              <a:t/>
            </a:r>
            <a:br>
              <a:rPr lang="en-US" sz="2200" dirty="0"/>
            </a:br>
            <a:r>
              <a:rPr lang="en-US" sz="2200" dirty="0"/>
              <a:t>July 7, 2020</a:t>
            </a:r>
            <a:r>
              <a:rPr lang="en-US" dirty="0"/>
              <a:t/>
            </a:r>
            <a:br>
              <a:rPr lang="en-US" dirty="0"/>
            </a:br>
            <a:endParaRPr lang="en-US" sz="5600" kern="1200" dirty="0">
              <a:latin typeface="+mj-lt"/>
              <a:ea typeface="+mj-ea"/>
              <a:cs typeface="+mj-cs"/>
            </a:endParaRPr>
          </a:p>
        </p:txBody>
      </p:sp>
      <p:sp>
        <p:nvSpPr>
          <p:cNvPr id="3" name="Subtitle 2">
            <a:extLst>
              <a:ext uri="{FF2B5EF4-FFF2-40B4-BE49-F238E27FC236}">
                <a16:creationId xmlns:a16="http://schemas.microsoft.com/office/drawing/2014/main" id="{C4A34623-319D-A141-A5B2-6B399719073B}"/>
              </a:ext>
            </a:extLst>
          </p:cNvPr>
          <p:cNvSpPr>
            <a:spLocks noGrp="1"/>
          </p:cNvSpPr>
          <p:nvPr>
            <p:ph type="subTitle" idx="1"/>
          </p:nvPr>
        </p:nvSpPr>
        <p:spPr>
          <a:xfrm>
            <a:off x="8803178" y="1845264"/>
            <a:ext cx="3000907" cy="3268794"/>
          </a:xfrm>
        </p:spPr>
        <p:txBody>
          <a:bodyPr vert="horz" lIns="91440" tIns="45720" rIns="91440" bIns="45720" rtlCol="0" anchor="ctr">
            <a:normAutofit/>
          </a:bodyPr>
          <a:lstStyle/>
          <a:p>
            <a:pPr algn="l"/>
            <a:endParaRPr lang="en-US" sz="2200" dirty="0"/>
          </a:p>
        </p:txBody>
      </p:sp>
      <p:sp>
        <p:nvSpPr>
          <p:cNvPr id="50" name="Rectangle 49">
            <a:extLst>
              <a:ext uri="{FF2B5EF4-FFF2-40B4-BE49-F238E27FC236}">
                <a16:creationId xmlns:a16="http://schemas.microsoft.com/office/drawing/2014/main" id="{B0EE8A42-107A-4D4C-8D56-BBAE95C7FC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04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BF61EA3-B236-439E-9C0B-340980D56B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DCCA40-2B4D-A845-802F-DE71506311F6}"/>
              </a:ext>
            </a:extLst>
          </p:cNvPr>
          <p:cNvSpPr>
            <a:spLocks noGrp="1"/>
          </p:cNvSpPr>
          <p:nvPr>
            <p:ph type="title"/>
          </p:nvPr>
        </p:nvSpPr>
        <p:spPr>
          <a:xfrm>
            <a:off x="808638" y="386930"/>
            <a:ext cx="9236700" cy="1188950"/>
          </a:xfrm>
        </p:spPr>
        <p:txBody>
          <a:bodyPr anchor="b">
            <a:normAutofit/>
          </a:bodyPr>
          <a:lstStyle/>
          <a:p>
            <a:r>
              <a:rPr lang="en-US" sz="4600" dirty="0"/>
              <a:t>Critical race </a:t>
            </a:r>
            <a:r>
              <a:rPr lang="en-US" sz="4600" dirty="0" smtClean="0"/>
              <a:t>theory</a:t>
            </a:r>
            <a:endParaRPr lang="en-US" sz="4600" dirty="0"/>
          </a:p>
        </p:txBody>
      </p:sp>
      <p:grpSp>
        <p:nvGrpSpPr>
          <p:cNvPr id="29" name="Group 28">
            <a:extLst>
              <a:ext uri="{FF2B5EF4-FFF2-40B4-BE49-F238E27FC236}">
                <a16:creationId xmlns:a16="http://schemas.microsoft.com/office/drawing/2014/main" id="{28FAF094-D087-493F-8DF9-A486C2D6BB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0" name="Rectangle 29">
              <a:extLst>
                <a:ext uri="{FF2B5EF4-FFF2-40B4-BE49-F238E27FC236}">
                  <a16:creationId xmlns:a16="http://schemas.microsoft.com/office/drawing/2014/main" id="{8D7C88D8-5509-4514-925A-9CE148E5C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7275593D-F75E-4426-AE3E-2CDEFD228D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3" name="Rectangle 32">
            <a:extLst>
              <a:ext uri="{FF2B5EF4-FFF2-40B4-BE49-F238E27FC236}">
                <a16:creationId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A9C2BB6-0C6A-5849-8729-5B75FAECF5AF}"/>
              </a:ext>
            </a:extLst>
          </p:cNvPr>
          <p:cNvSpPr>
            <a:spLocks noGrp="1"/>
          </p:cNvSpPr>
          <p:nvPr>
            <p:ph idx="1"/>
          </p:nvPr>
        </p:nvSpPr>
        <p:spPr>
          <a:xfrm>
            <a:off x="123568" y="2203079"/>
            <a:ext cx="11259794" cy="4352079"/>
          </a:xfrm>
        </p:spPr>
        <p:txBody>
          <a:bodyPr anchor="ctr">
            <a:normAutofit/>
          </a:bodyPr>
          <a:lstStyle/>
          <a:p>
            <a:r>
              <a:rPr lang="en-US" sz="2400" dirty="0"/>
              <a:t>CRT is a theoretical and interpretative field of inquiry that </a:t>
            </a:r>
            <a:r>
              <a:rPr lang="en-US" sz="2400" u="sng" dirty="0"/>
              <a:t>examines race, racism, and anti-blackness across history, society, and cultural modes of expression</a:t>
            </a:r>
            <a:r>
              <a:rPr lang="en-US" sz="2400" dirty="0"/>
              <a:t>. </a:t>
            </a:r>
          </a:p>
          <a:p>
            <a:r>
              <a:rPr lang="en-US" sz="2400" dirty="0"/>
              <a:t>CTR attempts to understand how victims of systemic racism are affected by cultural perceptions of race and </a:t>
            </a:r>
            <a:r>
              <a:rPr lang="en-US" sz="2400" u="sng" dirty="0"/>
              <a:t>how they are able to present themselves to counter prejudice</a:t>
            </a:r>
            <a:r>
              <a:rPr lang="en-US" sz="2400" dirty="0"/>
              <a:t>.</a:t>
            </a:r>
          </a:p>
          <a:p>
            <a:r>
              <a:rPr lang="en-US" sz="2400" dirty="0"/>
              <a:t>Placing race at the center of analysis, </a:t>
            </a:r>
            <a:r>
              <a:rPr lang="en-US" sz="2400" u="sng" dirty="0"/>
              <a:t>CRT scholars interrogate policies and practices</a:t>
            </a:r>
            <a:r>
              <a:rPr lang="en-US" sz="2400" dirty="0"/>
              <a:t> to uncover ways in which racist ideologies, structures, and institutions create and maintain racial inequality.</a:t>
            </a:r>
          </a:p>
          <a:p>
            <a:r>
              <a:rPr lang="en-US" sz="2400" dirty="0">
                <a:solidFill>
                  <a:srgbClr val="333333"/>
                </a:solidFill>
              </a:rPr>
              <a:t>CRT scholarship traces racism in America through slavery, Reconstruction and Jim Crow,  the Civil Rights Movement, and recent events. In doing so, it draws from work by writers like Sojourner Truth, Frederick Douglass, W.E.B. Du Bois, Martin Luther King, Jr., and others studying law, feminism, and post-structuralism</a:t>
            </a:r>
            <a:r>
              <a:rPr lang="en-US" sz="2400" dirty="0" smtClean="0">
                <a:solidFill>
                  <a:srgbClr val="333333"/>
                </a:solidFill>
              </a:rPr>
              <a:t>.</a:t>
            </a:r>
            <a:endParaRPr lang="en-US" sz="2400" dirty="0"/>
          </a:p>
        </p:txBody>
      </p:sp>
    </p:spTree>
    <p:extLst>
      <p:ext uri="{BB962C8B-B14F-4D97-AF65-F5344CB8AC3E}">
        <p14:creationId xmlns:p14="http://schemas.microsoft.com/office/powerpoint/2010/main" val="1853988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EB302D-C268-0142-8CED-B40BB58AF127}"/>
              </a:ext>
            </a:extLst>
          </p:cNvPr>
          <p:cNvSpPr>
            <a:spLocks noGrp="1"/>
          </p:cNvSpPr>
          <p:nvPr>
            <p:ph type="title"/>
          </p:nvPr>
        </p:nvSpPr>
        <p:spPr>
          <a:xfrm>
            <a:off x="586216" y="617869"/>
            <a:ext cx="10351111" cy="1188950"/>
          </a:xfrm>
        </p:spPr>
        <p:txBody>
          <a:bodyPr anchor="b">
            <a:noAutofit/>
          </a:bodyPr>
          <a:lstStyle/>
          <a:p>
            <a:r>
              <a:rPr lang="en-US" sz="5400" dirty="0"/>
              <a:t>Critical Race Theory in the classroom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275593D-F75E-4426-AE3E-2CDEFD228D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081975B-B44D-F947-970A-EF1718556B16}"/>
              </a:ext>
            </a:extLst>
          </p:cNvPr>
          <p:cNvSpPr>
            <a:spLocks noGrp="1"/>
          </p:cNvSpPr>
          <p:nvPr>
            <p:ph idx="1"/>
          </p:nvPr>
        </p:nvSpPr>
        <p:spPr>
          <a:xfrm>
            <a:off x="793660" y="2599509"/>
            <a:ext cx="10143668" cy="3435531"/>
          </a:xfrm>
        </p:spPr>
        <p:txBody>
          <a:bodyPr anchor="ctr">
            <a:noAutofit/>
          </a:bodyPr>
          <a:lstStyle/>
          <a:p>
            <a:r>
              <a:rPr lang="en-US" dirty="0"/>
              <a:t>A CRT perspective </a:t>
            </a:r>
            <a:r>
              <a:rPr lang="en-US" u="sng" dirty="0"/>
              <a:t>focuses on knowledge and epistemic processes</a:t>
            </a:r>
            <a:r>
              <a:rPr lang="en-US" dirty="0"/>
              <a:t>.</a:t>
            </a:r>
          </a:p>
          <a:p>
            <a:r>
              <a:rPr lang="en-US" dirty="0"/>
              <a:t>It interrogates and aims </a:t>
            </a:r>
            <a:r>
              <a:rPr lang="en-US" u="sng" dirty="0"/>
              <a:t>to disrupt the ideologies of racism</a:t>
            </a:r>
            <a:r>
              <a:rPr lang="en-US" dirty="0"/>
              <a:t>.</a:t>
            </a:r>
          </a:p>
          <a:p>
            <a:r>
              <a:rPr lang="en-US" dirty="0"/>
              <a:t>It works at the level of the curricular offering, </a:t>
            </a:r>
            <a:r>
              <a:rPr lang="en-US" u="sng" dirty="0"/>
              <a:t>exposing students to culturally and racially relevant texts and practices</a:t>
            </a:r>
            <a:r>
              <a:rPr lang="en-US" dirty="0"/>
              <a:t> (the history of the black diaspora, slavery, colonialism, imperialism, racial injustice at present, etc.). </a:t>
            </a:r>
          </a:p>
          <a:p>
            <a:r>
              <a:rPr lang="en-US" dirty="0"/>
              <a:t>It uses </a:t>
            </a:r>
            <a:r>
              <a:rPr lang="en-US" u="sng" dirty="0"/>
              <a:t>textual close reading and deconstruction as critical practices that reveal ideological biases</a:t>
            </a:r>
            <a:endParaRPr lang="en-US" sz="3200" dirty="0"/>
          </a:p>
        </p:txBody>
      </p:sp>
    </p:spTree>
    <p:extLst>
      <p:ext uri="{BB962C8B-B14F-4D97-AF65-F5344CB8AC3E}">
        <p14:creationId xmlns:p14="http://schemas.microsoft.com/office/powerpoint/2010/main" val="4168745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DBF61EA3-B236-439E-9C0B-340980D56B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1F4313-97E4-E14A-8A46-83B6325D4A47}"/>
              </a:ext>
            </a:extLst>
          </p:cNvPr>
          <p:cNvSpPr>
            <a:spLocks noGrp="1"/>
          </p:cNvSpPr>
          <p:nvPr>
            <p:ph type="title"/>
          </p:nvPr>
        </p:nvSpPr>
        <p:spPr>
          <a:xfrm>
            <a:off x="808638" y="386930"/>
            <a:ext cx="9236700" cy="1188950"/>
          </a:xfrm>
        </p:spPr>
        <p:txBody>
          <a:bodyPr anchor="b">
            <a:normAutofit/>
          </a:bodyPr>
          <a:lstStyle/>
          <a:p>
            <a:r>
              <a:rPr lang="en-US" sz="5400" dirty="0"/>
              <a:t>Whiteness Studies</a:t>
            </a:r>
          </a:p>
        </p:txBody>
      </p:sp>
      <p:grpSp>
        <p:nvGrpSpPr>
          <p:cNvPr id="39" name="Group 28">
            <a:extLst>
              <a:ext uri="{FF2B5EF4-FFF2-40B4-BE49-F238E27FC236}">
                <a16:creationId xmlns:a16="http://schemas.microsoft.com/office/drawing/2014/main" id="{28FAF094-D087-493F-8DF9-A486C2D6BB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40" name="Rectangle 29">
              <a:extLst>
                <a:ext uri="{FF2B5EF4-FFF2-40B4-BE49-F238E27FC236}">
                  <a16:creationId xmlns:a16="http://schemas.microsoft.com/office/drawing/2014/main" id="{8D7C88D8-5509-4514-925A-9CE148E5C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30">
              <a:extLst>
                <a:ext uri="{FF2B5EF4-FFF2-40B4-BE49-F238E27FC236}">
                  <a16:creationId xmlns:a16="http://schemas.microsoft.com/office/drawing/2014/main" id="{7275593D-F75E-4426-AE3E-2CDEFD228D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3" name="Rectangle 32">
            <a:extLst>
              <a:ext uri="{FF2B5EF4-FFF2-40B4-BE49-F238E27FC236}">
                <a16:creationId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EF04123-15B0-5D4A-A24D-D0FBEC455A10}"/>
              </a:ext>
            </a:extLst>
          </p:cNvPr>
          <p:cNvSpPr>
            <a:spLocks noGrp="1"/>
          </p:cNvSpPr>
          <p:nvPr>
            <p:ph idx="1"/>
          </p:nvPr>
        </p:nvSpPr>
        <p:spPr>
          <a:xfrm>
            <a:off x="793660" y="2599509"/>
            <a:ext cx="10143668" cy="3435531"/>
          </a:xfrm>
        </p:spPr>
        <p:txBody>
          <a:bodyPr anchor="ctr">
            <a:normAutofit/>
          </a:bodyPr>
          <a:lstStyle/>
          <a:p>
            <a:r>
              <a:rPr lang="en-US" sz="2400" dirty="0"/>
              <a:t>Whiteness Studies is a field of inquiry that investigates how dominant economic, political, social, and cultural structures, as well as actions and beliefs, </a:t>
            </a:r>
            <a:r>
              <a:rPr lang="en-US" sz="2400" u="sng" dirty="0"/>
              <a:t>systematize and perpetuate an unequal distribution of privileges</a:t>
            </a:r>
            <a:r>
              <a:rPr lang="en-US" sz="2400" dirty="0"/>
              <a:t>, </a:t>
            </a:r>
            <a:r>
              <a:rPr lang="en-US" sz="2400" u="sng" dirty="0"/>
              <a:t>resources, and power </a:t>
            </a:r>
            <a:r>
              <a:rPr lang="en-US" sz="2400" dirty="0"/>
              <a:t>between white people and people of color.</a:t>
            </a:r>
          </a:p>
          <a:p>
            <a:r>
              <a:rPr lang="en-US" sz="2400" dirty="0"/>
              <a:t>WS scholars argue that whiteness is a specific dimension of racism that elevates white people over people of color. </a:t>
            </a:r>
          </a:p>
          <a:p>
            <a:r>
              <a:rPr lang="en-US" sz="2400" dirty="0"/>
              <a:t>Whiteness is </a:t>
            </a:r>
            <a:r>
              <a:rPr lang="en-US" sz="2400" u="sng" dirty="0"/>
              <a:t>a location of structural advantage of race priv</a:t>
            </a:r>
            <a:r>
              <a:rPr lang="en-US" sz="2400" dirty="0"/>
              <a:t>ilege and a standpoint from which white people look at themselves and others. (Frankenberg, 1993)</a:t>
            </a:r>
          </a:p>
        </p:txBody>
      </p:sp>
    </p:spTree>
    <p:extLst>
      <p:ext uri="{BB962C8B-B14F-4D97-AF65-F5344CB8AC3E}">
        <p14:creationId xmlns:p14="http://schemas.microsoft.com/office/powerpoint/2010/main" val="3100565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61DAB7-6DA6-3D40-A44A-FBF7361B5D70}"/>
              </a:ext>
            </a:extLst>
          </p:cNvPr>
          <p:cNvSpPr>
            <a:spLocks noGrp="1"/>
          </p:cNvSpPr>
          <p:nvPr>
            <p:ph type="title"/>
          </p:nvPr>
        </p:nvSpPr>
        <p:spPr>
          <a:xfrm>
            <a:off x="808638" y="386930"/>
            <a:ext cx="9236700" cy="1188950"/>
          </a:xfrm>
        </p:spPr>
        <p:txBody>
          <a:bodyPr anchor="b">
            <a:normAutofit/>
          </a:bodyPr>
          <a:lstStyle/>
          <a:p>
            <a:r>
              <a:rPr lang="en-US" sz="5400" dirty="0"/>
              <a:t>Whiteness Studies (cont.)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275593D-F75E-4426-AE3E-2CDEFD228D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B4C4CC9-A796-4B47-B7EF-3098254A4E39}"/>
              </a:ext>
            </a:extLst>
          </p:cNvPr>
          <p:cNvSpPr>
            <a:spLocks noGrp="1"/>
          </p:cNvSpPr>
          <p:nvPr>
            <p:ph idx="1"/>
          </p:nvPr>
        </p:nvSpPr>
        <p:spPr>
          <a:xfrm>
            <a:off x="793660" y="2599509"/>
            <a:ext cx="10143668" cy="3435531"/>
          </a:xfrm>
        </p:spPr>
        <p:txBody>
          <a:bodyPr anchor="ctr">
            <a:normAutofit/>
          </a:bodyPr>
          <a:lstStyle/>
          <a:p>
            <a:r>
              <a:rPr lang="en-US" sz="2000" dirty="0"/>
              <a:t>For scholars of WS, racism is not only about discrete and isolated behavior and instances of racial discrimination, but it is </a:t>
            </a:r>
            <a:r>
              <a:rPr lang="en-US" sz="2000" u="sng" dirty="0"/>
              <a:t>a social process </a:t>
            </a:r>
            <a:r>
              <a:rPr lang="en-US" sz="2000" dirty="0"/>
              <a:t>in which we all have a place (Frankenberg, Morrison). </a:t>
            </a:r>
          </a:p>
          <a:p>
            <a:r>
              <a:rPr lang="en-US" sz="2000" dirty="0"/>
              <a:t>One of the findings of WS is that whiteness presents itself as ‘transparent’ or ‘invisible’ because </a:t>
            </a:r>
            <a:r>
              <a:rPr lang="en-US" sz="2000" u="sng" dirty="0"/>
              <a:t>it is considered universal, it is often unnamed, and unmarked </a:t>
            </a:r>
            <a:r>
              <a:rPr lang="en-US" sz="2000" dirty="0"/>
              <a:t>[white people are just people] (Dyer).</a:t>
            </a:r>
          </a:p>
          <a:p>
            <a:r>
              <a:rPr lang="en-US" sz="2000" dirty="0"/>
              <a:t>Because of their insulated environment of racial privilege, when confronted with dealing with race, white people exhibit </a:t>
            </a:r>
            <a:r>
              <a:rPr lang="en-US" sz="2000" u="sng" dirty="0"/>
              <a:t>defensive reactions </a:t>
            </a:r>
            <a:r>
              <a:rPr lang="en-US" sz="2000" dirty="0"/>
              <a:t>in order to protect themselves from race-based stress: anger, fear, guilt, silence, etc. The reaction ultimately contributes to reinstate “white racial equilibrium” (Di Angelo, “White Fragility,” 2011, 54)</a:t>
            </a:r>
          </a:p>
        </p:txBody>
      </p:sp>
    </p:spTree>
    <p:extLst>
      <p:ext uri="{BB962C8B-B14F-4D97-AF65-F5344CB8AC3E}">
        <p14:creationId xmlns:p14="http://schemas.microsoft.com/office/powerpoint/2010/main" val="515304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E4ADCC-7E56-EE40-9C73-F51C7A055B5A}"/>
              </a:ext>
            </a:extLst>
          </p:cNvPr>
          <p:cNvSpPr>
            <a:spLocks noGrp="1"/>
          </p:cNvSpPr>
          <p:nvPr>
            <p:ph type="title"/>
          </p:nvPr>
        </p:nvSpPr>
        <p:spPr>
          <a:xfrm>
            <a:off x="808638" y="386930"/>
            <a:ext cx="9236700" cy="1188950"/>
          </a:xfrm>
        </p:spPr>
        <p:txBody>
          <a:bodyPr anchor="b">
            <a:normAutofit/>
          </a:bodyPr>
          <a:lstStyle/>
          <a:p>
            <a:r>
              <a:rPr lang="en-US" sz="5000"/>
              <a:t>Whiteness Studies in the classroom</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275593D-F75E-4426-AE3E-2CDEFD228D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C089D0A-149A-EE41-8390-A246CC0BE29D}"/>
              </a:ext>
            </a:extLst>
          </p:cNvPr>
          <p:cNvSpPr>
            <a:spLocks noGrp="1"/>
          </p:cNvSpPr>
          <p:nvPr>
            <p:ph idx="1"/>
          </p:nvPr>
        </p:nvSpPr>
        <p:spPr>
          <a:xfrm>
            <a:off x="197708" y="2780068"/>
            <a:ext cx="11185654" cy="3603812"/>
          </a:xfrm>
        </p:spPr>
        <p:txBody>
          <a:bodyPr anchor="ctr">
            <a:noAutofit/>
          </a:bodyPr>
          <a:lstStyle/>
          <a:p>
            <a:r>
              <a:rPr lang="en-US" sz="2400" dirty="0"/>
              <a:t>Anti-racist pedagogy based on WS </a:t>
            </a:r>
            <a:r>
              <a:rPr lang="en-US" sz="2400" u="sng" dirty="0"/>
              <a:t>focuses primarily on white students</a:t>
            </a:r>
            <a:r>
              <a:rPr lang="en-US" sz="2400" dirty="0"/>
              <a:t>.</a:t>
            </a:r>
          </a:p>
          <a:p>
            <a:r>
              <a:rPr lang="en-US" sz="2400" dirty="0"/>
              <a:t>It is </a:t>
            </a:r>
            <a:r>
              <a:rPr lang="en-US" sz="2400" u="sng" dirty="0"/>
              <a:t>based on the premise that white racism is ultimately a white problem </a:t>
            </a:r>
            <a:r>
              <a:rPr lang="en-US" sz="2400" dirty="0"/>
              <a:t>and the burden for interrupting it belongs to white people.</a:t>
            </a:r>
          </a:p>
          <a:p>
            <a:r>
              <a:rPr lang="en-US" sz="2400" dirty="0"/>
              <a:t>It takes as its goal </a:t>
            </a:r>
            <a:r>
              <a:rPr lang="en-US" sz="2400" u="sng" dirty="0"/>
              <a:t>raising awareness among white students of their racial privileges</a:t>
            </a:r>
            <a:r>
              <a:rPr lang="en-US" sz="2400" dirty="0"/>
              <a:t> in order to enable them to work for social justice and become anti-racist agents of change.</a:t>
            </a:r>
          </a:p>
          <a:p>
            <a:r>
              <a:rPr lang="en-US" sz="2400" dirty="0"/>
              <a:t>Experiential/Service-learning assignments provide (white) students with knowledge through observation of the social realities of racial ethnic groups, enabling them to become coalition-builders.</a:t>
            </a:r>
          </a:p>
          <a:p>
            <a:r>
              <a:rPr lang="en-US" sz="2400" u="sng" dirty="0"/>
              <a:t>Problems with WS in anti-racist ed</a:t>
            </a:r>
            <a:r>
              <a:rPr lang="en-US" sz="2400" dirty="0"/>
              <a:t>: it gauges success by the extent to which white students develop an awareness of racism, but </a:t>
            </a:r>
            <a:r>
              <a:rPr lang="en-US" sz="2400" u="sng" dirty="0"/>
              <a:t>it sidelines students of color </a:t>
            </a:r>
            <a:r>
              <a:rPr lang="en-US" sz="2400" dirty="0"/>
              <a:t>(Blackwell, 2010). </a:t>
            </a:r>
          </a:p>
          <a:p>
            <a:endParaRPr lang="en-US" sz="2400" dirty="0"/>
          </a:p>
        </p:txBody>
      </p:sp>
    </p:spTree>
    <p:extLst>
      <p:ext uri="{BB962C8B-B14F-4D97-AF65-F5344CB8AC3E}">
        <p14:creationId xmlns:p14="http://schemas.microsoft.com/office/powerpoint/2010/main" val="1331527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DE8A34-DE63-44A6-962E-E0070C51B9C3}"/>
              </a:ext>
            </a:extLst>
          </p:cNvPr>
          <p:cNvSpPr>
            <a:spLocks noGrp="1"/>
          </p:cNvSpPr>
          <p:nvPr>
            <p:ph type="title"/>
          </p:nvPr>
        </p:nvSpPr>
        <p:spPr>
          <a:xfrm>
            <a:off x="211837" y="1165860"/>
            <a:ext cx="3602736" cy="4526280"/>
          </a:xfrm>
        </p:spPr>
        <p:txBody>
          <a:bodyPr>
            <a:normAutofit/>
          </a:bodyPr>
          <a:lstStyle/>
          <a:p>
            <a:r>
              <a:rPr lang="en-US" sz="5400" dirty="0">
                <a:cs typeface="Calibri Light"/>
              </a:rPr>
              <a:t>Welcome</a:t>
            </a:r>
            <a:endParaRPr lang="en-US" sz="5400" dirty="0"/>
          </a:p>
        </p:txBody>
      </p:sp>
      <p:sp>
        <p:nvSpPr>
          <p:cNvPr id="14" name="Rectangle 13">
            <a:extLst>
              <a:ext uri="{FF2B5EF4-FFF2-40B4-BE49-F238E27FC236}">
                <a16:creationId xmlns:a16="http://schemas.microsoft.com/office/drawing/2014/main" id="{463EEC44-1BA3-44ED-81FC-A644B04B2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E9B3611-A9AD-4B67-988C-D935085638CA}"/>
              </a:ext>
            </a:extLst>
          </p:cNvPr>
          <p:cNvSpPr>
            <a:spLocks noGrp="1"/>
          </p:cNvSpPr>
          <p:nvPr>
            <p:ph idx="1"/>
          </p:nvPr>
        </p:nvSpPr>
        <p:spPr>
          <a:xfrm>
            <a:off x="2803093" y="932688"/>
            <a:ext cx="9157019" cy="5826509"/>
          </a:xfrm>
        </p:spPr>
        <p:txBody>
          <a:bodyPr vert="horz" lIns="91440" tIns="45720" rIns="91440" bIns="45720" rtlCol="0" anchor="ctr">
            <a:noAutofit/>
          </a:bodyPr>
          <a:lstStyle/>
          <a:p>
            <a:pPr marL="457200" lvl="1" indent="0">
              <a:buNone/>
            </a:pPr>
            <a:r>
              <a:rPr lang="en-US" sz="3600" dirty="0">
                <a:cs typeface="Calibri"/>
              </a:rPr>
              <a:t>Acknowledgements</a:t>
            </a:r>
            <a:endParaRPr lang="en-US" dirty="0">
              <a:cs typeface="Calibri"/>
            </a:endParaRPr>
          </a:p>
          <a:p>
            <a:pPr marL="457200" lvl="1" indent="0">
              <a:buNone/>
            </a:pPr>
            <a:r>
              <a:rPr lang="en-US" dirty="0">
                <a:cs typeface="Calibri"/>
              </a:rPr>
              <a:t>The</a:t>
            </a:r>
            <a:r>
              <a:rPr lang="en-US" dirty="0">
                <a:ea typeface="+mn-lt"/>
                <a:cs typeface="+mn-lt"/>
              </a:rPr>
              <a:t> Loyola community occupies the traditional homelands of the people of the Council of Three Fires, the Ojibwe, Potawatomi, and Odawa as well as the Menominee, Miami and Ho-Chunk nations. This was also a site of trade, travel, gathering and healing for more than a dozen other Native tribes and is still home to over 100,000 tribal members in the state of Illinois.</a:t>
            </a:r>
            <a:endParaRPr lang="en-US" dirty="0">
              <a:cs typeface="Calibri"/>
            </a:endParaRPr>
          </a:p>
          <a:p>
            <a:pPr marL="457200" lvl="1" indent="0">
              <a:buNone/>
            </a:pPr>
            <a:endParaRPr lang="en-US" dirty="0">
              <a:ea typeface="+mn-lt"/>
              <a:cs typeface="+mn-lt"/>
            </a:endParaRPr>
          </a:p>
          <a:p>
            <a:pPr marL="457200" lvl="1" indent="0">
              <a:buNone/>
            </a:pPr>
            <a:r>
              <a:rPr lang="en-US" dirty="0">
                <a:ea typeface="+mn-lt"/>
                <a:cs typeface="+mn-lt"/>
              </a:rPr>
              <a:t>Thank you to our teachers and mentors, in and outside academia, whose guidance and support allow us to be and do who and what we share with you today. </a:t>
            </a:r>
          </a:p>
          <a:p>
            <a:pPr marL="457200" lvl="1" indent="0">
              <a:buNone/>
            </a:pPr>
            <a:endParaRPr lang="en-US" dirty="0">
              <a:ea typeface="+mn-lt"/>
              <a:cs typeface="+mn-lt"/>
            </a:endParaRPr>
          </a:p>
          <a:p>
            <a:pPr marL="457200" lvl="1" indent="0">
              <a:buNone/>
            </a:pPr>
            <a:r>
              <a:rPr lang="en-US" dirty="0">
                <a:ea typeface="+mn-lt"/>
                <a:cs typeface="+mn-lt"/>
              </a:rPr>
              <a:t>Thank you to our </a:t>
            </a:r>
            <a:r>
              <a:rPr lang="en-US" dirty="0" smtClean="0">
                <a:ea typeface="+mn-lt"/>
                <a:cs typeface="+mn-lt"/>
              </a:rPr>
              <a:t>contributors</a:t>
            </a:r>
            <a:r>
              <a:rPr lang="en-US" dirty="0">
                <a:ea typeface="+mn-lt"/>
                <a:cs typeface="+mn-lt"/>
              </a:rPr>
              <a:t>: Hector Garcia Chavez,</a:t>
            </a:r>
            <a:br>
              <a:rPr lang="en-US" dirty="0">
                <a:ea typeface="+mn-lt"/>
                <a:cs typeface="+mn-lt"/>
              </a:rPr>
            </a:br>
            <a:r>
              <a:rPr lang="en-US" dirty="0">
                <a:ea typeface="+mn-lt"/>
                <a:cs typeface="+mn-lt"/>
              </a:rPr>
              <a:t>Betsy Hemenway, Cristina Lombardi, Cristian Paredes, Ben </a:t>
            </a:r>
            <a:r>
              <a:rPr lang="en-US" dirty="0" err="1">
                <a:ea typeface="+mn-lt"/>
                <a:cs typeface="+mn-lt"/>
              </a:rPr>
              <a:t>Penglase</a:t>
            </a:r>
            <a:r>
              <a:rPr lang="en-US" dirty="0">
                <a:ea typeface="+mn-lt"/>
                <a:cs typeface="+mn-lt"/>
              </a:rPr>
              <a:t>, </a:t>
            </a:r>
            <a:r>
              <a:rPr lang="en-US" dirty="0" err="1">
                <a:ea typeface="+mn-lt"/>
                <a:cs typeface="+mn-lt"/>
              </a:rPr>
              <a:t>LaShaunda</a:t>
            </a:r>
            <a:r>
              <a:rPr lang="en-US" dirty="0">
                <a:ea typeface="+mn-lt"/>
                <a:cs typeface="+mn-lt"/>
              </a:rPr>
              <a:t> Reese, Shweta Singh, Frederick </a:t>
            </a:r>
            <a:r>
              <a:rPr lang="en-US" dirty="0" err="1">
                <a:ea typeface="+mn-lt"/>
                <a:cs typeface="+mn-lt"/>
              </a:rPr>
              <a:t>Staidum</a:t>
            </a:r>
            <a:r>
              <a:rPr lang="en-US" dirty="0">
                <a:ea typeface="+mn-lt"/>
                <a:cs typeface="+mn-lt"/>
              </a:rPr>
              <a:t> Jr., Loretta Stalans, and Elizabeth (Liz) Webster </a:t>
            </a:r>
          </a:p>
          <a:p>
            <a:pPr marL="457200" lvl="1" indent="0">
              <a:buNone/>
            </a:pPr>
            <a:endParaRPr lang="en-US" dirty="0">
              <a:cs typeface="Calibri"/>
            </a:endParaRPr>
          </a:p>
          <a:p>
            <a:pPr marL="457200" lvl="1" indent="0">
              <a:buNone/>
            </a:pPr>
            <a:r>
              <a:rPr lang="en-US" dirty="0">
                <a:cs typeface="Calibri"/>
              </a:rPr>
              <a:t>Welcome, Loyola colleagues. Thank you for joining us. </a:t>
            </a:r>
            <a:endParaRPr lang="en-US" dirty="0"/>
          </a:p>
          <a:p>
            <a:pPr marL="457200" lvl="1" indent="0">
              <a:buNone/>
            </a:pPr>
            <a:endParaRPr lang="en-US" dirty="0">
              <a:cs typeface="Calibri"/>
            </a:endParaRPr>
          </a:p>
          <a:p>
            <a:pPr marL="457200" lvl="1" indent="0">
              <a:buNone/>
            </a:pPr>
            <a:endParaRPr lang="en-US" dirty="0">
              <a:cs typeface="Calibri"/>
            </a:endParaRPr>
          </a:p>
        </p:txBody>
      </p:sp>
    </p:spTree>
    <p:extLst>
      <p:ext uri="{BB962C8B-B14F-4D97-AF65-F5344CB8AC3E}">
        <p14:creationId xmlns:p14="http://schemas.microsoft.com/office/powerpoint/2010/main" val="2917697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B58EF5-E73A-7642-9171-63DF8986E0BC}"/>
              </a:ext>
            </a:extLst>
          </p:cNvPr>
          <p:cNvSpPr>
            <a:spLocks noGrp="1"/>
          </p:cNvSpPr>
          <p:nvPr>
            <p:ph type="title"/>
          </p:nvPr>
        </p:nvSpPr>
        <p:spPr>
          <a:xfrm>
            <a:off x="808638" y="386930"/>
            <a:ext cx="9236700" cy="1188950"/>
          </a:xfrm>
        </p:spPr>
        <p:txBody>
          <a:bodyPr anchor="b">
            <a:normAutofit/>
          </a:bodyPr>
          <a:lstStyle/>
          <a:p>
            <a:r>
              <a:rPr lang="en-US" sz="3800" dirty="0"/>
              <a:t>CRT + WS in the Classroom: Recommendations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275593D-F75E-4426-AE3E-2CDEFD228D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2E1CFD0-B421-674D-8110-C0411EB14970}"/>
              </a:ext>
            </a:extLst>
          </p:cNvPr>
          <p:cNvSpPr>
            <a:spLocks noGrp="1"/>
          </p:cNvSpPr>
          <p:nvPr>
            <p:ph idx="1"/>
          </p:nvPr>
        </p:nvSpPr>
        <p:spPr>
          <a:xfrm>
            <a:off x="808638" y="2984778"/>
            <a:ext cx="10143668" cy="3506993"/>
          </a:xfrm>
        </p:spPr>
        <p:txBody>
          <a:bodyPr anchor="ctr">
            <a:noAutofit/>
          </a:bodyPr>
          <a:lstStyle/>
          <a:p>
            <a:endParaRPr lang="en-US" sz="2400" dirty="0"/>
          </a:p>
          <a:p>
            <a:r>
              <a:rPr lang="en-US" sz="2400" dirty="0"/>
              <a:t>Classroom discussions should focus on color blindness, denial of race, and conflating of race/class/gender discrimination that makes race invisible. </a:t>
            </a:r>
          </a:p>
          <a:p>
            <a:endParaRPr lang="en-US" sz="2400" dirty="0"/>
          </a:p>
          <a:p>
            <a:r>
              <a:rPr lang="en-US" sz="2400" u="sng" dirty="0"/>
              <a:t>Adoption of a black feminist standpoint</a:t>
            </a:r>
            <a:r>
              <a:rPr lang="en-US" sz="2400" dirty="0"/>
              <a:t>: Allow black students (women of color) to learn using their own </a:t>
            </a:r>
            <a:r>
              <a:rPr lang="en-US" sz="2400" u="sng" dirty="0"/>
              <a:t>standpoint experience</a:t>
            </a:r>
            <a:r>
              <a:rPr lang="en-US" sz="2400" dirty="0"/>
              <a:t> and practices. Instructor draws on multiple perspectives, building on students’ ideas and languages</a:t>
            </a:r>
          </a:p>
          <a:p>
            <a:r>
              <a:rPr lang="en-US" sz="2400" dirty="0"/>
              <a:t>Engagement with students of color: </a:t>
            </a:r>
            <a:r>
              <a:rPr lang="en-US" sz="2400" u="sng" dirty="0"/>
              <a:t>Use their stories and experiences as a site of learning </a:t>
            </a:r>
            <a:r>
              <a:rPr lang="en-US" sz="2400" dirty="0"/>
              <a:t>for their own aims</a:t>
            </a:r>
          </a:p>
          <a:p>
            <a:r>
              <a:rPr lang="en-US" sz="2400" dirty="0"/>
              <a:t>Instructors should model how to </a:t>
            </a:r>
            <a:r>
              <a:rPr lang="en-US" sz="2400" u="sng" dirty="0"/>
              <a:t>honor students of color’s experiences and learning trajectory </a:t>
            </a:r>
            <a:r>
              <a:rPr lang="en-US" sz="2400" dirty="0"/>
              <a:t>with critical and thoughtful engagement.</a:t>
            </a:r>
          </a:p>
          <a:p>
            <a:endParaRPr lang="en-US" sz="2400" dirty="0"/>
          </a:p>
          <a:p>
            <a:endParaRPr lang="en-US" sz="2400" dirty="0"/>
          </a:p>
          <a:p>
            <a:endParaRPr lang="en-US" sz="2400" dirty="0"/>
          </a:p>
        </p:txBody>
      </p:sp>
    </p:spTree>
    <p:extLst>
      <p:ext uri="{BB962C8B-B14F-4D97-AF65-F5344CB8AC3E}">
        <p14:creationId xmlns:p14="http://schemas.microsoft.com/office/powerpoint/2010/main" val="1295095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AE2D77-0AA4-7744-8D92-64A3856BE943}"/>
              </a:ext>
            </a:extLst>
          </p:cNvPr>
          <p:cNvSpPr>
            <a:spLocks noGrp="1"/>
          </p:cNvSpPr>
          <p:nvPr>
            <p:ph type="title"/>
          </p:nvPr>
        </p:nvSpPr>
        <p:spPr>
          <a:xfrm>
            <a:off x="808638" y="386930"/>
            <a:ext cx="9236700" cy="1188950"/>
          </a:xfrm>
        </p:spPr>
        <p:txBody>
          <a:bodyPr anchor="b">
            <a:normAutofit/>
          </a:bodyPr>
          <a:lstStyle/>
          <a:p>
            <a:r>
              <a:rPr lang="en-US" sz="3800" dirty="0"/>
              <a:t>CRT and WS: Recommendations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275593D-F75E-4426-AE3E-2CDEFD228D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4FDF9DB-A3F5-1C46-8946-10A44F2DE204}"/>
              </a:ext>
            </a:extLst>
          </p:cNvPr>
          <p:cNvSpPr>
            <a:spLocks noGrp="1"/>
          </p:cNvSpPr>
          <p:nvPr>
            <p:ph idx="1"/>
          </p:nvPr>
        </p:nvSpPr>
        <p:spPr>
          <a:xfrm>
            <a:off x="535077" y="3574725"/>
            <a:ext cx="10384435" cy="2831531"/>
          </a:xfrm>
        </p:spPr>
        <p:txBody>
          <a:bodyPr anchor="ctr">
            <a:normAutofit fontScale="25000" lnSpcReduction="20000"/>
          </a:bodyPr>
          <a:lstStyle/>
          <a:p>
            <a:endParaRPr lang="en-US" sz="1500" dirty="0"/>
          </a:p>
          <a:p>
            <a:endParaRPr lang="en-US" sz="2400" dirty="0"/>
          </a:p>
          <a:p>
            <a:r>
              <a:rPr lang="en-US" sz="11200" dirty="0"/>
              <a:t>Devise activities that interrogate how racial identities are constructed in social spaces on campus (the classroom, the clubs, the gym, the sports facilities, the academy in general) </a:t>
            </a:r>
          </a:p>
          <a:p>
            <a:r>
              <a:rPr lang="en-US" sz="11200" dirty="0"/>
              <a:t>Avoid power struggles: Discrimination Olympics; white vs. black</a:t>
            </a:r>
          </a:p>
          <a:p>
            <a:r>
              <a:rPr lang="en-US" sz="11200" dirty="0"/>
              <a:t>Let go of a desire to know the Other: Comprehension is not always attainable. Recognize the limitation of one’s knowing.</a:t>
            </a:r>
          </a:p>
          <a:p>
            <a:r>
              <a:rPr lang="en-US" sz="11200" u="sng" dirty="0"/>
              <a:t>Post-structuralist lesson</a:t>
            </a:r>
            <a:r>
              <a:rPr lang="en-US" sz="11200" dirty="0"/>
              <a:t>: social identities in the classroom are not neatly defined and packaged.</a:t>
            </a:r>
          </a:p>
          <a:p>
            <a:r>
              <a:rPr lang="en-US" sz="11200" dirty="0"/>
              <a:t>Create a classroom space for understanding the meaning of experiences with and for students of color: create a safe space for them. </a:t>
            </a:r>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p:txBody>
      </p:sp>
    </p:spTree>
    <p:extLst>
      <p:ext uri="{BB962C8B-B14F-4D97-AF65-F5344CB8AC3E}">
        <p14:creationId xmlns:p14="http://schemas.microsoft.com/office/powerpoint/2010/main" val="3398815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5D0D35-CB4A-B141-A418-59371855E1B6}"/>
              </a:ext>
            </a:extLst>
          </p:cNvPr>
          <p:cNvSpPr>
            <a:spLocks noGrp="1"/>
          </p:cNvSpPr>
          <p:nvPr>
            <p:ph type="title"/>
          </p:nvPr>
        </p:nvSpPr>
        <p:spPr>
          <a:xfrm>
            <a:off x="808638" y="386930"/>
            <a:ext cx="9236700" cy="1188950"/>
          </a:xfrm>
        </p:spPr>
        <p:txBody>
          <a:bodyPr anchor="b">
            <a:normAutofit/>
          </a:bodyPr>
          <a:lstStyle/>
          <a:p>
            <a:r>
              <a:rPr lang="en-US" sz="3800" dirty="0"/>
              <a:t>Anti-racism beyond the classroom</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275593D-F75E-4426-AE3E-2CDEFD228D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EED37ED-FB52-F94C-923F-D8A51A34F46E}"/>
              </a:ext>
            </a:extLst>
          </p:cNvPr>
          <p:cNvSpPr>
            <a:spLocks noGrp="1"/>
          </p:cNvSpPr>
          <p:nvPr>
            <p:ph idx="1"/>
          </p:nvPr>
        </p:nvSpPr>
        <p:spPr>
          <a:xfrm>
            <a:off x="793660" y="2599509"/>
            <a:ext cx="10143668" cy="3435531"/>
          </a:xfrm>
        </p:spPr>
        <p:txBody>
          <a:bodyPr anchor="ctr">
            <a:normAutofit/>
          </a:bodyPr>
          <a:lstStyle/>
          <a:p>
            <a:r>
              <a:rPr lang="en-US" dirty="0" smtClean="0"/>
              <a:t>The </a:t>
            </a:r>
            <a:r>
              <a:rPr lang="en-US" dirty="0"/>
              <a:t>institution should broaden professional, experiential, and academic opportunities for students of color: internships, study-abroad, job shadowing, fellowships, etc.</a:t>
            </a:r>
          </a:p>
          <a:p>
            <a:r>
              <a:rPr lang="en-US" dirty="0"/>
              <a:t>Black-only spaces as safe spaces (ethnic-themed housing/residential halls</a:t>
            </a:r>
            <a:r>
              <a:rPr lang="en-US" dirty="0" smtClean="0"/>
              <a:t>)</a:t>
            </a:r>
            <a:endParaRPr lang="en-US" dirty="0"/>
          </a:p>
        </p:txBody>
      </p:sp>
    </p:spTree>
    <p:extLst>
      <p:ext uri="{BB962C8B-B14F-4D97-AF65-F5344CB8AC3E}">
        <p14:creationId xmlns:p14="http://schemas.microsoft.com/office/powerpoint/2010/main" val="2920749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1C363-2DF3-ED49-96ED-A4EC6F7E5891}"/>
              </a:ext>
            </a:extLst>
          </p:cNvPr>
          <p:cNvSpPr>
            <a:spLocks noGrp="1"/>
          </p:cNvSpPr>
          <p:nvPr>
            <p:ph type="title"/>
          </p:nvPr>
        </p:nvSpPr>
        <p:spPr>
          <a:xfrm>
            <a:off x="925158" y="365126"/>
            <a:ext cx="10428642" cy="646094"/>
          </a:xfrm>
        </p:spPr>
        <p:txBody>
          <a:bodyPr anchor="b">
            <a:normAutofit/>
          </a:bodyPr>
          <a:lstStyle/>
          <a:p>
            <a:pPr algn="ctr"/>
            <a:r>
              <a:rPr lang="en-US" sz="2800" dirty="0"/>
              <a:t>References and suggested readings</a:t>
            </a:r>
          </a:p>
        </p:txBody>
      </p:sp>
      <p:sp>
        <p:nvSpPr>
          <p:cNvPr id="3" name="Content Placeholder 2">
            <a:extLst>
              <a:ext uri="{FF2B5EF4-FFF2-40B4-BE49-F238E27FC236}">
                <a16:creationId xmlns:a16="http://schemas.microsoft.com/office/drawing/2014/main" id="{6B48F770-947C-084C-ADA8-7FC8A757BAD1}"/>
              </a:ext>
            </a:extLst>
          </p:cNvPr>
          <p:cNvSpPr>
            <a:spLocks noGrp="1"/>
          </p:cNvSpPr>
          <p:nvPr>
            <p:ph sz="half" idx="1"/>
          </p:nvPr>
        </p:nvSpPr>
        <p:spPr>
          <a:xfrm>
            <a:off x="473336" y="1011219"/>
            <a:ext cx="5546464" cy="5165744"/>
          </a:xfrm>
        </p:spPr>
        <p:txBody>
          <a:bodyPr anchor="ctr">
            <a:noAutofit/>
          </a:bodyPr>
          <a:lstStyle/>
          <a:p>
            <a:pPr marL="0" indent="0">
              <a:buNone/>
            </a:pPr>
            <a:endParaRPr lang="en-US" sz="2000" dirty="0"/>
          </a:p>
          <a:p>
            <a:pPr marL="0" indent="0">
              <a:buNone/>
            </a:pPr>
            <a:r>
              <a:rPr lang="en-US" sz="2000" u="sng" dirty="0"/>
              <a:t>Critical Race Theory</a:t>
            </a:r>
          </a:p>
          <a:p>
            <a:pPr marL="342900" lvl="0" indent="-342900">
              <a:spcBef>
                <a:spcPts val="0"/>
              </a:spcBef>
              <a:tabLst>
                <a:tab pos="457200" algn="l"/>
              </a:tabLst>
            </a:pPr>
            <a:r>
              <a:rPr lang="en-US" sz="1800" dirty="0">
                <a:latin typeface="Calibri" panose="020F0502020204030204" pitchFamily="34" charset="0"/>
                <a:ea typeface="Calibri" panose="020F0502020204030204" pitchFamily="34" charset="0"/>
                <a:cs typeface="Times New Roman" panose="02020603050405020304" pitchFamily="18" charset="0"/>
              </a:rPr>
              <a:t>Bell, Derrick A. “Who’s Afraid of Critical Race Theory?” </a:t>
            </a:r>
            <a:r>
              <a:rPr lang="en-US" sz="1800" i="1" dirty="0">
                <a:latin typeface="Calibri" panose="020F0502020204030204" pitchFamily="34" charset="0"/>
                <a:ea typeface="Calibri" panose="020F0502020204030204" pitchFamily="34" charset="0"/>
                <a:cs typeface="Times New Roman" panose="02020603050405020304" pitchFamily="18" charset="0"/>
              </a:rPr>
              <a:t>University of Illinois Law Review</a:t>
            </a:r>
            <a:r>
              <a:rPr lang="en-US" sz="1800" dirty="0">
                <a:latin typeface="Calibri" panose="020F0502020204030204" pitchFamily="34" charset="0"/>
                <a:ea typeface="Calibri" panose="020F0502020204030204" pitchFamily="34" charset="0"/>
                <a:cs typeface="Times New Roman" panose="02020603050405020304" pitchFamily="18" charset="0"/>
              </a:rPr>
              <a:t> 4 (1995): 893-910.</a:t>
            </a:r>
          </a:p>
          <a:p>
            <a:pPr marL="342900" lvl="0" indent="-342900">
              <a:spcBef>
                <a:spcPts val="0"/>
              </a:spcBef>
              <a:tabLst>
                <a:tab pos="457200" algn="l"/>
              </a:tabLst>
            </a:pPr>
            <a:r>
              <a:rPr lang="en-US" sz="1800" dirty="0">
                <a:latin typeface="Calibri" panose="020F0502020204030204" pitchFamily="34" charset="0"/>
                <a:ea typeface="Calibri" panose="020F0502020204030204" pitchFamily="34" charset="0"/>
                <a:cs typeface="Times New Roman" panose="02020603050405020304" pitchFamily="18" charset="0"/>
              </a:rPr>
              <a:t>Crenshaw, </a:t>
            </a:r>
            <a:r>
              <a:rPr lang="en-US" sz="1800" dirty="0" err="1">
                <a:latin typeface="Calibri" panose="020F0502020204030204" pitchFamily="34" charset="0"/>
                <a:ea typeface="Calibri" panose="020F0502020204030204" pitchFamily="34" charset="0"/>
                <a:cs typeface="Times New Roman" panose="02020603050405020304" pitchFamily="18" charset="0"/>
              </a:rPr>
              <a:t>Kimberlé</a:t>
            </a:r>
            <a:r>
              <a:rPr lang="en-US" sz="1800" dirty="0">
                <a:latin typeface="Calibri" panose="020F0502020204030204" pitchFamily="34" charset="0"/>
                <a:ea typeface="Calibri" panose="020F0502020204030204" pitchFamily="34" charset="0"/>
                <a:cs typeface="Times New Roman" panose="02020603050405020304" pitchFamily="18" charset="0"/>
              </a:rPr>
              <a:t>, Neil </a:t>
            </a:r>
            <a:r>
              <a:rPr lang="en-US" sz="1800" dirty="0" err="1">
                <a:latin typeface="Calibri" panose="020F0502020204030204" pitchFamily="34" charset="0"/>
                <a:ea typeface="Calibri" panose="020F0502020204030204" pitchFamily="34" charset="0"/>
                <a:cs typeface="Times New Roman" panose="02020603050405020304" pitchFamily="18" charset="0"/>
              </a:rPr>
              <a:t>Gotanda</a:t>
            </a:r>
            <a:r>
              <a:rPr lang="en-US" sz="1800" dirty="0">
                <a:latin typeface="Calibri" panose="020F0502020204030204" pitchFamily="34" charset="0"/>
                <a:ea typeface="Calibri" panose="020F0502020204030204" pitchFamily="34" charset="0"/>
                <a:cs typeface="Times New Roman" panose="02020603050405020304" pitchFamily="18" charset="0"/>
              </a:rPr>
              <a:t>, Gary Peller, and Kendall Thomas, eds. </a:t>
            </a:r>
            <a:r>
              <a:rPr lang="en-US" sz="1800" i="1" dirty="0">
                <a:latin typeface="Calibri" panose="020F0502020204030204" pitchFamily="34" charset="0"/>
                <a:ea typeface="Calibri" panose="020F0502020204030204" pitchFamily="34" charset="0"/>
                <a:cs typeface="Times New Roman" panose="02020603050405020304" pitchFamily="18" charset="0"/>
              </a:rPr>
              <a:t>Critical Race Theory: The Key Writings that Formed the Movement</a:t>
            </a:r>
            <a:r>
              <a:rPr lang="en-US" sz="1800" dirty="0">
                <a:latin typeface="Calibri" panose="020F0502020204030204" pitchFamily="34" charset="0"/>
                <a:ea typeface="Calibri" panose="020F0502020204030204" pitchFamily="34" charset="0"/>
                <a:cs typeface="Times New Roman" panose="02020603050405020304" pitchFamily="18" charset="0"/>
              </a:rPr>
              <a:t>, 1995</a:t>
            </a:r>
          </a:p>
          <a:p>
            <a:pPr marL="342900" lvl="0" indent="-342900">
              <a:spcBef>
                <a:spcPts val="0"/>
              </a:spcBef>
              <a:tabLst>
                <a:tab pos="457200" algn="l"/>
              </a:tabLst>
            </a:pPr>
            <a:r>
              <a:rPr lang="en-US" sz="1800" dirty="0">
                <a:latin typeface="Calibri" panose="020F0502020204030204" pitchFamily="34" charset="0"/>
                <a:ea typeface="Calibri" panose="020F0502020204030204" pitchFamily="34" charset="0"/>
                <a:cs typeface="Times New Roman" panose="02020603050405020304" pitchFamily="18" charset="0"/>
              </a:rPr>
              <a:t>Davis, Peggy. “Law as Microaggression.” </a:t>
            </a:r>
            <a:r>
              <a:rPr lang="en-US" sz="1800" i="1" dirty="0">
                <a:latin typeface="Calibri" panose="020F0502020204030204" pitchFamily="34" charset="0"/>
                <a:ea typeface="Calibri" panose="020F0502020204030204" pitchFamily="34" charset="0"/>
                <a:cs typeface="Times New Roman" panose="02020603050405020304" pitchFamily="18" charset="0"/>
              </a:rPr>
              <a:t>Yale Law Journal </a:t>
            </a:r>
            <a:r>
              <a:rPr lang="en-US" sz="1800" dirty="0">
                <a:latin typeface="Calibri" panose="020F0502020204030204" pitchFamily="34" charset="0"/>
                <a:ea typeface="Calibri" panose="020F0502020204030204" pitchFamily="34" charset="0"/>
                <a:cs typeface="Times New Roman" panose="02020603050405020304" pitchFamily="18" charset="0"/>
              </a:rPr>
              <a:t>98 (1989): pp. 1559-1577.</a:t>
            </a:r>
          </a:p>
          <a:p>
            <a:pPr marL="342900" indent="-342900">
              <a:spcBef>
                <a:spcPts val="0"/>
              </a:spcBef>
              <a:tabLst>
                <a:tab pos="457200" algn="l"/>
              </a:tabLst>
            </a:pPr>
            <a:r>
              <a:rPr lang="en-US" sz="1800" dirty="0">
                <a:latin typeface="Calibri" panose="020F0502020204030204" pitchFamily="34" charset="0"/>
                <a:ea typeface="Calibri" panose="020F0502020204030204" pitchFamily="34" charset="0"/>
                <a:cs typeface="Times New Roman" panose="02020603050405020304" pitchFamily="18" charset="0"/>
              </a:rPr>
              <a:t>Delgado, Richard and Jean </a:t>
            </a:r>
            <a:r>
              <a:rPr lang="en-US" sz="1800" dirty="0" err="1">
                <a:latin typeface="Calibri" panose="020F0502020204030204" pitchFamily="34" charset="0"/>
                <a:ea typeface="Calibri" panose="020F0502020204030204" pitchFamily="34" charset="0"/>
                <a:cs typeface="Times New Roman" panose="02020603050405020304" pitchFamily="18" charset="0"/>
              </a:rPr>
              <a:t>Stefancic</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i="1" dirty="0">
                <a:latin typeface="Calibri" panose="020F0502020204030204" pitchFamily="34" charset="0"/>
                <a:ea typeface="Calibri" panose="020F0502020204030204" pitchFamily="34" charset="0"/>
                <a:cs typeface="Times New Roman" panose="02020603050405020304" pitchFamily="18" charset="0"/>
              </a:rPr>
              <a:t>Critical Race Theory: An Introduction</a:t>
            </a:r>
            <a:r>
              <a:rPr lang="en-US" sz="1800" dirty="0">
                <a:latin typeface="Calibri" panose="020F0502020204030204" pitchFamily="34" charset="0"/>
                <a:ea typeface="Calibri" panose="020F0502020204030204" pitchFamily="34" charset="0"/>
                <a:cs typeface="Times New Roman" panose="02020603050405020304" pitchFamily="18" charset="0"/>
              </a:rPr>
              <a:t>, 2001.</a:t>
            </a:r>
          </a:p>
          <a:p>
            <a:pPr marL="342900" lvl="0" indent="-342900">
              <a:spcBef>
                <a:spcPts val="0"/>
              </a:spcBef>
              <a:tabLst>
                <a:tab pos="457200" algn="l"/>
              </a:tabLst>
            </a:pPr>
            <a:r>
              <a:rPr lang="en-US" sz="1800" dirty="0">
                <a:latin typeface="Calibri" panose="020F0502020204030204" pitchFamily="34" charset="0"/>
                <a:ea typeface="Calibri" panose="020F0502020204030204" pitchFamily="34" charset="0"/>
                <a:cs typeface="Times New Roman" panose="02020603050405020304" pitchFamily="18" charset="0"/>
              </a:rPr>
              <a:t>Du </a:t>
            </a:r>
            <a:r>
              <a:rPr lang="en-US" sz="1800" dirty="0" err="1">
                <a:latin typeface="Calibri" panose="020F0502020204030204" pitchFamily="34" charset="0"/>
                <a:ea typeface="Calibri" panose="020F0502020204030204" pitchFamily="34" charset="0"/>
                <a:cs typeface="Times New Roman" panose="02020603050405020304" pitchFamily="18" charset="0"/>
              </a:rPr>
              <a:t>Bois</a:t>
            </a:r>
            <a:r>
              <a:rPr lang="en-US" sz="1800" dirty="0">
                <a:latin typeface="Calibri" panose="020F0502020204030204" pitchFamily="34" charset="0"/>
                <a:ea typeface="Calibri" panose="020F0502020204030204" pitchFamily="34" charset="0"/>
                <a:cs typeface="Times New Roman" panose="02020603050405020304" pitchFamily="18" charset="0"/>
              </a:rPr>
              <a:t>, W. E. B. </a:t>
            </a:r>
            <a:r>
              <a:rPr lang="en-US" sz="1800" i="1" dirty="0">
                <a:latin typeface="Calibri" panose="020F0502020204030204" pitchFamily="34" charset="0"/>
                <a:ea typeface="Calibri" panose="020F0502020204030204" pitchFamily="34" charset="0"/>
                <a:cs typeface="Times New Roman" panose="02020603050405020304" pitchFamily="18" charset="0"/>
              </a:rPr>
              <a:t>The Souls of Black Folk</a:t>
            </a:r>
            <a:r>
              <a:rPr lang="en-US" sz="1800" dirty="0">
                <a:latin typeface="Calibri" panose="020F0502020204030204" pitchFamily="34" charset="0"/>
                <a:ea typeface="Calibri" panose="020F0502020204030204" pitchFamily="34" charset="0"/>
                <a:cs typeface="Times New Roman" panose="02020603050405020304" pitchFamily="18" charset="0"/>
              </a:rPr>
              <a:t>, 1903</a:t>
            </a:r>
          </a:p>
          <a:p>
            <a:pPr marL="342900" lvl="0" indent="-342900">
              <a:spcBef>
                <a:spcPts val="0"/>
              </a:spcBef>
              <a:tabLst>
                <a:tab pos="457200" algn="l"/>
              </a:tabLst>
            </a:pPr>
            <a:r>
              <a:rPr lang="en-US" sz="1800" dirty="0">
                <a:latin typeface="Calibri" panose="020F0502020204030204" pitchFamily="34" charset="0"/>
                <a:ea typeface="Calibri" panose="020F0502020204030204" pitchFamily="34" charset="0"/>
                <a:cs typeface="Times New Roman" panose="02020603050405020304" pitchFamily="18" charset="0"/>
              </a:rPr>
              <a:t>Fanon, Franz. </a:t>
            </a:r>
            <a:r>
              <a:rPr lang="en-US" sz="1800" i="1" dirty="0">
                <a:latin typeface="Calibri" panose="020F0502020204030204" pitchFamily="34" charset="0"/>
                <a:ea typeface="Calibri" panose="020F0502020204030204" pitchFamily="34" charset="0"/>
                <a:cs typeface="Times New Roman" panose="02020603050405020304" pitchFamily="18" charset="0"/>
              </a:rPr>
              <a:t>Black Skin, White Masks</a:t>
            </a:r>
            <a:r>
              <a:rPr lang="en-US" sz="1800" dirty="0">
                <a:latin typeface="Calibri" panose="020F0502020204030204" pitchFamily="34" charset="0"/>
                <a:ea typeface="Calibri" panose="020F0502020204030204" pitchFamily="34" charset="0"/>
                <a:cs typeface="Times New Roman" panose="02020603050405020304" pitchFamily="18" charset="0"/>
              </a:rPr>
              <a:t>, 1952</a:t>
            </a:r>
          </a:p>
          <a:p>
            <a:pPr marL="342900" lvl="0" indent="-342900">
              <a:spcBef>
                <a:spcPts val="0"/>
              </a:spcBef>
              <a:tabLst>
                <a:tab pos="457200" algn="l"/>
              </a:tabLst>
            </a:pPr>
            <a:r>
              <a:rPr lang="en-US" sz="1800" dirty="0">
                <a:latin typeface="Calibri" panose="020F0502020204030204" pitchFamily="34" charset="0"/>
                <a:ea typeface="Calibri" panose="020F0502020204030204" pitchFamily="34" charset="0"/>
                <a:cs typeface="Times New Roman" panose="02020603050405020304" pitchFamily="18" charset="0"/>
              </a:rPr>
              <a:t>Gates, Henry Louis. </a:t>
            </a:r>
            <a:r>
              <a:rPr lang="en-US" sz="1800" i="1" dirty="0">
                <a:latin typeface="Calibri" panose="020F0502020204030204" pitchFamily="34" charset="0"/>
                <a:ea typeface="Calibri" panose="020F0502020204030204" pitchFamily="34" charset="0"/>
                <a:cs typeface="Times New Roman" panose="02020603050405020304" pitchFamily="18" charset="0"/>
              </a:rPr>
              <a:t>The Signifying Monkey: A Theory of African American Literary Criticism</a:t>
            </a:r>
            <a:r>
              <a:rPr lang="en-US" sz="1800" dirty="0">
                <a:latin typeface="Calibri" panose="020F0502020204030204" pitchFamily="34" charset="0"/>
                <a:ea typeface="Calibri" panose="020F0502020204030204" pitchFamily="34" charset="0"/>
                <a:cs typeface="Times New Roman" panose="02020603050405020304" pitchFamily="18" charset="0"/>
              </a:rPr>
              <a:t>. New York: Oxford University Press, 1988</a:t>
            </a:r>
          </a:p>
          <a:p>
            <a:pPr marL="342900" lvl="0" indent="-342900">
              <a:spcBef>
                <a:spcPts val="0"/>
              </a:spcBef>
              <a:tabLst>
                <a:tab pos="457200" algn="l"/>
              </a:tabLst>
            </a:pPr>
            <a:r>
              <a:rPr lang="en-US" sz="1800" dirty="0">
                <a:latin typeface="Calibri" panose="020F0502020204030204" pitchFamily="34" charset="0"/>
                <a:ea typeface="Calibri" panose="020F0502020204030204" pitchFamily="34" charset="0"/>
                <a:cs typeface="Times New Roman" panose="02020603050405020304" pitchFamily="18" charset="0"/>
              </a:rPr>
              <a:t>hooks, bell. </a:t>
            </a:r>
            <a:r>
              <a:rPr lang="en-US" sz="1800" i="1" dirty="0">
                <a:latin typeface="Calibri" panose="020F0502020204030204" pitchFamily="34" charset="0"/>
                <a:ea typeface="Calibri" panose="020F0502020204030204" pitchFamily="34" charset="0"/>
                <a:cs typeface="Times New Roman" panose="02020603050405020304" pitchFamily="18" charset="0"/>
              </a:rPr>
              <a:t>Black Looks: Race and Representation</a:t>
            </a:r>
            <a:r>
              <a:rPr lang="en-US" sz="1800" dirty="0">
                <a:latin typeface="Calibri" panose="020F0502020204030204" pitchFamily="34" charset="0"/>
                <a:ea typeface="Calibri" panose="020F0502020204030204" pitchFamily="34" charset="0"/>
                <a:cs typeface="Times New Roman" panose="02020603050405020304" pitchFamily="18" charset="0"/>
              </a:rPr>
              <a:t>. 1992</a:t>
            </a:r>
          </a:p>
          <a:p>
            <a:pPr marL="342900" lvl="0" indent="-342900">
              <a:spcBef>
                <a:spcPts val="0"/>
              </a:spcBef>
              <a:tabLst>
                <a:tab pos="457200" algn="l"/>
              </a:tabLst>
            </a:pPr>
            <a:r>
              <a:rPr lang="en-US" sz="1800" dirty="0">
                <a:latin typeface="Calibri" panose="020F0502020204030204" pitchFamily="34" charset="0"/>
                <a:ea typeface="Calibri" panose="020F0502020204030204" pitchFamily="34" charset="0"/>
                <a:cs typeface="Times New Roman" panose="02020603050405020304" pitchFamily="18" charset="0"/>
              </a:rPr>
              <a:t>Lorde, Audre. </a:t>
            </a:r>
            <a:r>
              <a:rPr lang="en-US" sz="1800" i="1" dirty="0">
                <a:latin typeface="Calibri" panose="020F0502020204030204" pitchFamily="34" charset="0"/>
                <a:ea typeface="Calibri" panose="020F0502020204030204" pitchFamily="34" charset="0"/>
                <a:cs typeface="Times New Roman" panose="02020603050405020304" pitchFamily="18" charset="0"/>
              </a:rPr>
              <a:t>Sister Outsider</a:t>
            </a:r>
            <a:r>
              <a:rPr lang="en-US" sz="1800" dirty="0">
                <a:latin typeface="Calibri" panose="020F0502020204030204" pitchFamily="34" charset="0"/>
                <a:ea typeface="Calibri" panose="020F0502020204030204" pitchFamily="34" charset="0"/>
                <a:cs typeface="Times New Roman" panose="02020603050405020304" pitchFamily="18" charset="0"/>
              </a:rPr>
              <a:t>, 1984</a:t>
            </a:r>
          </a:p>
          <a:p>
            <a:pPr marL="342900" lvl="0" indent="-342900">
              <a:spcBef>
                <a:spcPts val="0"/>
              </a:spcBef>
              <a:tabLst>
                <a:tab pos="457200" algn="l"/>
              </a:tabLst>
            </a:pPr>
            <a:r>
              <a:rPr lang="en-US" sz="1800" dirty="0">
                <a:latin typeface="Calibri" panose="020F0502020204030204" pitchFamily="34" charset="0"/>
                <a:ea typeface="Calibri" panose="020F0502020204030204" pitchFamily="34" charset="0"/>
                <a:cs typeface="Times New Roman" panose="02020603050405020304" pitchFamily="18" charset="0"/>
              </a:rPr>
              <a:t>Ta-</a:t>
            </a:r>
            <a:r>
              <a:rPr lang="en-US" sz="1800" dirty="0" err="1">
                <a:latin typeface="Calibri" panose="020F0502020204030204" pitchFamily="34" charset="0"/>
                <a:ea typeface="Calibri" panose="020F0502020204030204" pitchFamily="34" charset="0"/>
                <a:cs typeface="Times New Roman" panose="02020603050405020304" pitchFamily="18" charset="0"/>
              </a:rPr>
              <a:t>Nehis</a:t>
            </a:r>
            <a:r>
              <a:rPr lang="en-US" sz="1800" dirty="0">
                <a:latin typeface="Calibri" panose="020F0502020204030204" pitchFamily="34" charset="0"/>
                <a:ea typeface="Calibri" panose="020F0502020204030204" pitchFamily="34" charset="0"/>
                <a:cs typeface="Times New Roman" panose="02020603050405020304" pitchFamily="18" charset="0"/>
              </a:rPr>
              <a:t> Coates, </a:t>
            </a:r>
            <a:r>
              <a:rPr lang="en-US" sz="1800" i="1" dirty="0">
                <a:latin typeface="Calibri" panose="020F0502020204030204" pitchFamily="34" charset="0"/>
                <a:ea typeface="Calibri" panose="020F0502020204030204" pitchFamily="34" charset="0"/>
                <a:cs typeface="Times New Roman" panose="02020603050405020304" pitchFamily="18" charset="0"/>
              </a:rPr>
              <a:t>Between the World and Me</a:t>
            </a:r>
            <a:r>
              <a:rPr lang="en-US" sz="1800" dirty="0">
                <a:latin typeface="Calibri" panose="020F0502020204030204" pitchFamily="34" charset="0"/>
                <a:ea typeface="Calibri" panose="020F0502020204030204" pitchFamily="34" charset="0"/>
                <a:cs typeface="Times New Roman" panose="02020603050405020304" pitchFamily="18" charset="0"/>
              </a:rPr>
              <a:t>, 2015</a:t>
            </a:r>
          </a:p>
          <a:p>
            <a:endParaRPr lang="en-US" sz="1800" dirty="0"/>
          </a:p>
        </p:txBody>
      </p:sp>
      <p:sp>
        <p:nvSpPr>
          <p:cNvPr id="4" name="Content Placeholder 3">
            <a:extLst>
              <a:ext uri="{FF2B5EF4-FFF2-40B4-BE49-F238E27FC236}">
                <a16:creationId xmlns:a16="http://schemas.microsoft.com/office/drawing/2014/main" id="{EF2B7DAB-10E4-D44A-8897-9D3BD7407781}"/>
              </a:ext>
            </a:extLst>
          </p:cNvPr>
          <p:cNvSpPr>
            <a:spLocks noGrp="1"/>
          </p:cNvSpPr>
          <p:nvPr>
            <p:ph sz="half" idx="2"/>
          </p:nvPr>
        </p:nvSpPr>
        <p:spPr>
          <a:xfrm>
            <a:off x="6172200" y="1011220"/>
            <a:ext cx="5181600" cy="5165743"/>
          </a:xfrm>
        </p:spPr>
        <p:txBody>
          <a:bodyPr>
            <a:normAutofit fontScale="92500" lnSpcReduction="20000"/>
          </a:bodyPr>
          <a:lstStyle/>
          <a:p>
            <a:pPr marL="0" indent="0">
              <a:buNone/>
            </a:pPr>
            <a:r>
              <a:rPr lang="en-US" sz="2000" u="sng" dirty="0"/>
              <a:t>Whiteness Studies</a:t>
            </a:r>
          </a:p>
          <a:p>
            <a:pPr marL="342900" lvl="0" indent="-342900">
              <a:spcBef>
                <a:spcPts val="0"/>
              </a:spcBef>
              <a:tabLst>
                <a:tab pos="457200" algn="l"/>
              </a:tabLst>
            </a:pPr>
            <a:r>
              <a:rPr lang="en-US" sz="1900" dirty="0">
                <a:latin typeface="Calibri" panose="020F0502020204030204" pitchFamily="34" charset="0"/>
                <a:ea typeface="Calibri" panose="020F0502020204030204" pitchFamily="34" charset="0"/>
                <a:cs typeface="Times New Roman" panose="02020603050405020304" pitchFamily="18" charset="0"/>
              </a:rPr>
              <a:t>Dyer, Richard. </a:t>
            </a:r>
            <a:r>
              <a:rPr lang="en-US" sz="1900" i="1" dirty="0">
                <a:latin typeface="Calibri" panose="020F0502020204030204" pitchFamily="34" charset="0"/>
                <a:ea typeface="Calibri" panose="020F0502020204030204" pitchFamily="34" charset="0"/>
                <a:cs typeface="Times New Roman" panose="02020603050405020304" pitchFamily="18" charset="0"/>
              </a:rPr>
              <a:t>White: Essays on Race and Culture</a:t>
            </a:r>
            <a:r>
              <a:rPr lang="en-US" sz="1900" dirty="0">
                <a:latin typeface="Calibri" panose="020F0502020204030204" pitchFamily="34" charset="0"/>
                <a:ea typeface="Calibri" panose="020F0502020204030204" pitchFamily="34" charset="0"/>
                <a:cs typeface="Times New Roman" panose="02020603050405020304" pitchFamily="18" charset="0"/>
              </a:rPr>
              <a:t>, 1997</a:t>
            </a:r>
          </a:p>
          <a:p>
            <a:pPr marL="342900" lvl="0" indent="-342900">
              <a:spcBef>
                <a:spcPts val="0"/>
              </a:spcBef>
              <a:tabLst>
                <a:tab pos="457200" algn="l"/>
              </a:tabLst>
            </a:pPr>
            <a:r>
              <a:rPr lang="en-US" sz="1900" dirty="0" err="1">
                <a:latin typeface="Calibri" panose="020F0502020204030204" pitchFamily="34" charset="0"/>
                <a:ea typeface="Calibri" panose="020F0502020204030204" pitchFamily="34" charset="0"/>
                <a:cs typeface="Times New Roman" panose="02020603050405020304" pitchFamily="18" charset="0"/>
              </a:rPr>
              <a:t>Frankenburg</a:t>
            </a:r>
            <a:r>
              <a:rPr lang="en-US" sz="1900" dirty="0">
                <a:latin typeface="Calibri" panose="020F0502020204030204" pitchFamily="34" charset="0"/>
                <a:ea typeface="Calibri" panose="020F0502020204030204" pitchFamily="34" charset="0"/>
                <a:cs typeface="Times New Roman" panose="02020603050405020304" pitchFamily="18" charset="0"/>
              </a:rPr>
              <a:t>, Ruth. </a:t>
            </a:r>
            <a:r>
              <a:rPr lang="en-US" sz="1900" i="1" dirty="0">
                <a:latin typeface="Calibri" panose="020F0502020204030204" pitchFamily="34" charset="0"/>
                <a:ea typeface="Calibri" panose="020F0502020204030204" pitchFamily="34" charset="0"/>
                <a:cs typeface="Times New Roman" panose="02020603050405020304" pitchFamily="18" charset="0"/>
              </a:rPr>
              <a:t>White Women, Race Matters: The Social Construction of Whiteness, 1993</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tabLst>
                <a:tab pos="457200" algn="l"/>
              </a:tabLst>
            </a:pPr>
            <a:r>
              <a:rPr lang="en-US" sz="1900" dirty="0">
                <a:latin typeface="Calibri" panose="020F0502020204030204" pitchFamily="34" charset="0"/>
                <a:ea typeface="Calibri" panose="020F0502020204030204" pitchFamily="34" charset="0"/>
                <a:cs typeface="Times New Roman" panose="02020603050405020304" pitchFamily="18" charset="0"/>
              </a:rPr>
              <a:t>Morrison, Toni. </a:t>
            </a:r>
            <a:r>
              <a:rPr lang="en-US" sz="1900" i="1" dirty="0">
                <a:latin typeface="Calibri" panose="020F0502020204030204" pitchFamily="34" charset="0"/>
                <a:ea typeface="Calibri" panose="020F0502020204030204" pitchFamily="34" charset="0"/>
                <a:cs typeface="Times New Roman" panose="02020603050405020304" pitchFamily="18" charset="0"/>
              </a:rPr>
              <a:t>Playing in the Dark: Whiteness and the Literary Imagination</a:t>
            </a:r>
            <a:r>
              <a:rPr lang="en-US" sz="1900" dirty="0">
                <a:latin typeface="Calibri" panose="020F0502020204030204" pitchFamily="34" charset="0"/>
                <a:ea typeface="Calibri" panose="020F0502020204030204" pitchFamily="34" charset="0"/>
                <a:cs typeface="Times New Roman" panose="02020603050405020304" pitchFamily="18" charset="0"/>
              </a:rPr>
              <a:t>, 1992</a:t>
            </a:r>
          </a:p>
          <a:p>
            <a:pPr marL="342900" lvl="0" indent="-342900">
              <a:spcBef>
                <a:spcPts val="0"/>
              </a:spcBef>
              <a:tabLst>
                <a:tab pos="457200" algn="l"/>
              </a:tabLst>
            </a:pPr>
            <a:r>
              <a:rPr lang="en-US" sz="1900" dirty="0">
                <a:latin typeface="Calibri" panose="020F0502020204030204" pitchFamily="34" charset="0"/>
                <a:ea typeface="Calibri" panose="020F0502020204030204" pitchFamily="34" charset="0"/>
                <a:cs typeface="Times New Roman" panose="02020603050405020304" pitchFamily="18" charset="0"/>
              </a:rPr>
              <a:t>Roediger, David R. </a:t>
            </a:r>
            <a:r>
              <a:rPr lang="en-US" sz="1900" i="1" dirty="0">
                <a:latin typeface="Calibri" panose="020F0502020204030204" pitchFamily="34" charset="0"/>
                <a:ea typeface="Calibri" panose="020F0502020204030204" pitchFamily="34" charset="0"/>
                <a:cs typeface="Times New Roman" panose="02020603050405020304" pitchFamily="18" charset="0"/>
              </a:rPr>
              <a:t>Working Towards Whiteness, 2005</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tabLst>
                <a:tab pos="457200" algn="l"/>
              </a:tabLst>
            </a:pPr>
            <a:r>
              <a:rPr lang="en-US" sz="1900" dirty="0">
                <a:latin typeface="Calibri" panose="020F0502020204030204" pitchFamily="34" charset="0"/>
                <a:ea typeface="Calibri" panose="020F0502020204030204" pitchFamily="34" charset="0"/>
                <a:cs typeface="Times New Roman" panose="02020603050405020304" pitchFamily="18" charset="0"/>
              </a:rPr>
              <a:t>Rothenberg, Paula. </a:t>
            </a:r>
            <a:r>
              <a:rPr lang="en-US" sz="1900" i="1" dirty="0">
                <a:latin typeface="Calibri" panose="020F0502020204030204" pitchFamily="34" charset="0"/>
                <a:ea typeface="Calibri" panose="020F0502020204030204" pitchFamily="34" charset="0"/>
                <a:cs typeface="Times New Roman" panose="02020603050405020304" pitchFamily="18" charset="0"/>
              </a:rPr>
              <a:t>White Privilege: Essential Readings on the Other Side of Privilege</a:t>
            </a:r>
            <a:r>
              <a:rPr lang="en-US" sz="1900" dirty="0">
                <a:latin typeface="Calibri" panose="020F0502020204030204" pitchFamily="34" charset="0"/>
                <a:ea typeface="Calibri" panose="020F0502020204030204" pitchFamily="34" charset="0"/>
                <a:cs typeface="Times New Roman" panose="02020603050405020304" pitchFamily="18" charset="0"/>
              </a:rPr>
              <a:t>, 2002</a:t>
            </a:r>
            <a:endParaRPr lang="en-US" sz="2000" dirty="0"/>
          </a:p>
          <a:p>
            <a:pPr marL="0" indent="0">
              <a:buNone/>
            </a:pPr>
            <a:r>
              <a:rPr lang="en-US" sz="2000" u="sng" dirty="0"/>
              <a:t>Anti-racist pedagogy</a:t>
            </a:r>
          </a:p>
          <a:p>
            <a:pPr marL="342900" lvl="0" indent="-342900">
              <a:spcBef>
                <a:spcPts val="0"/>
              </a:spcBef>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Blackwell, Deanna. “Sidelines and Separate Spaces: Making Education Anti-Racist for People of Color.” </a:t>
            </a:r>
            <a:r>
              <a:rPr lang="en-US" sz="2000" i="1" dirty="0">
                <a:latin typeface="Calibri" panose="020F0502020204030204" pitchFamily="34" charset="0"/>
                <a:ea typeface="Calibri" panose="020F0502020204030204" pitchFamily="34" charset="0"/>
                <a:cs typeface="Times New Roman" panose="02020603050405020304" pitchFamily="18" charset="0"/>
              </a:rPr>
              <a:t>Race, Ethnicity and Education</a:t>
            </a:r>
            <a:r>
              <a:rPr lang="en-US" sz="2000" dirty="0">
                <a:latin typeface="Calibri" panose="020F0502020204030204" pitchFamily="34" charset="0"/>
                <a:ea typeface="Calibri" panose="020F0502020204030204" pitchFamily="34" charset="0"/>
                <a:cs typeface="Times New Roman" panose="02020603050405020304" pitchFamily="18" charset="0"/>
              </a:rPr>
              <a:t>, Vol. 13, n. 4, December 2014, pp. 473-494.</a:t>
            </a:r>
          </a:p>
          <a:p>
            <a:pPr marL="342900" lvl="0" indent="-342900">
              <a:spcBef>
                <a:spcPts val="0"/>
              </a:spcBef>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Blakeney, </a:t>
            </a:r>
            <a:r>
              <a:rPr lang="en-US" sz="2000" dirty="0" err="1">
                <a:latin typeface="Calibri" panose="020F0502020204030204" pitchFamily="34" charset="0"/>
                <a:ea typeface="Calibri" panose="020F0502020204030204" pitchFamily="34" charset="0"/>
                <a:cs typeface="Times New Roman" panose="02020603050405020304" pitchFamily="18" charset="0"/>
              </a:rPr>
              <a:t>Alda</a:t>
            </a:r>
            <a:r>
              <a:rPr lang="en-US" sz="2000" dirty="0">
                <a:latin typeface="Calibri" panose="020F0502020204030204" pitchFamily="34" charset="0"/>
                <a:ea typeface="Calibri" panose="020F0502020204030204" pitchFamily="34" charset="0"/>
                <a:cs typeface="Times New Roman" panose="02020603050405020304" pitchFamily="18" charset="0"/>
              </a:rPr>
              <a:t>. “Anti-racist Pedagogy: Definition, Theory, Purpose, and Professional development.” </a:t>
            </a:r>
            <a:r>
              <a:rPr lang="en-US" sz="2000" i="1" dirty="0">
                <a:latin typeface="Calibri" panose="020F0502020204030204" pitchFamily="34" charset="0"/>
                <a:ea typeface="Calibri" panose="020F0502020204030204" pitchFamily="34" charset="0"/>
                <a:cs typeface="Times New Roman" panose="02020603050405020304" pitchFamily="18" charset="0"/>
              </a:rPr>
              <a:t>Journal of Curriculum and Pedagogy</a:t>
            </a:r>
            <a:r>
              <a:rPr lang="en-US" sz="2000" dirty="0">
                <a:latin typeface="Calibri" panose="020F0502020204030204" pitchFamily="34" charset="0"/>
                <a:ea typeface="Calibri" panose="020F0502020204030204" pitchFamily="34" charset="0"/>
                <a:cs typeface="Times New Roman" panose="02020603050405020304" pitchFamily="18" charset="0"/>
              </a:rPr>
              <a:t>, Vol. 2, Issue 1, 2005, pp. 119-132.</a:t>
            </a:r>
          </a:p>
          <a:p>
            <a:pPr marL="342900" lvl="0" indent="-342900">
              <a:spcBef>
                <a:spcPts val="0"/>
              </a:spcBef>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Di Angelo, Robin. “White Fragility.”, vol. 3 (3), 2011, pp. 54-70.</a:t>
            </a:r>
            <a:r>
              <a:rPr lang="en-US" sz="2000" i="1" dirty="0">
                <a:latin typeface="Calibri" panose="020F0502020204030204" pitchFamily="34" charset="0"/>
                <a:ea typeface="Calibri" panose="020F0502020204030204" pitchFamily="34" charset="0"/>
                <a:cs typeface="Times New Roman" panose="02020603050405020304" pitchFamily="18" charset="0"/>
              </a:rPr>
              <a:t> International Journal of Critical Pedagogy</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p>
        </p:txBody>
      </p:sp>
    </p:spTree>
    <p:extLst>
      <p:ext uri="{BB962C8B-B14F-4D97-AF65-F5344CB8AC3E}">
        <p14:creationId xmlns:p14="http://schemas.microsoft.com/office/powerpoint/2010/main" val="1107493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 as a social construction</a:t>
            </a:r>
            <a:endParaRPr lang="en-US" dirty="0"/>
          </a:p>
        </p:txBody>
      </p:sp>
      <p:sp>
        <p:nvSpPr>
          <p:cNvPr id="3" name="Content Placeholder 2"/>
          <p:cNvSpPr>
            <a:spLocks noGrp="1"/>
          </p:cNvSpPr>
          <p:nvPr>
            <p:ph sz="half" idx="1"/>
          </p:nvPr>
        </p:nvSpPr>
        <p:spPr/>
        <p:txBody>
          <a:bodyPr/>
          <a:lstStyle/>
          <a:p>
            <a:pPr marL="0" indent="0">
              <a:buNone/>
            </a:pPr>
            <a:r>
              <a:rPr lang="en-US" dirty="0" smtClean="0"/>
              <a:t>Elizabeth Webster</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34123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1">
            <a:extLst>
              <a:ext uri="{FF2B5EF4-FFF2-40B4-BE49-F238E27FC236}">
                <a16:creationId xmlns:a16="http://schemas.microsoft.com/office/drawing/2014/main" id="{1A95671B-3CC6-4792-9114-B74FAEA224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6AF961-9640-4A93-85D5-04B68086DDE5}"/>
              </a:ext>
            </a:extLst>
          </p:cNvPr>
          <p:cNvSpPr>
            <a:spLocks noGrp="1"/>
          </p:cNvSpPr>
          <p:nvPr>
            <p:ph type="title"/>
          </p:nvPr>
        </p:nvSpPr>
        <p:spPr>
          <a:xfrm>
            <a:off x="553072" y="862380"/>
            <a:ext cx="10175631" cy="1111843"/>
          </a:xfrm>
        </p:spPr>
        <p:txBody>
          <a:bodyPr anchor="ctr">
            <a:normAutofit/>
          </a:bodyPr>
          <a:lstStyle/>
          <a:p>
            <a:pPr algn="ctr"/>
            <a:r>
              <a:rPr lang="en-US" dirty="0">
                <a:latin typeface="Abadi Extra Light" panose="020B0204020104020204" pitchFamily="34" charset="0"/>
              </a:rPr>
              <a:t>What Is Race?</a:t>
            </a:r>
          </a:p>
        </p:txBody>
      </p:sp>
      <p:sp>
        <p:nvSpPr>
          <p:cNvPr id="6" name="TextBox 5">
            <a:extLst>
              <a:ext uri="{FF2B5EF4-FFF2-40B4-BE49-F238E27FC236}">
                <a16:creationId xmlns:a16="http://schemas.microsoft.com/office/drawing/2014/main" id="{7A1D00C5-2A3D-4AA9-863B-D4DD6FD0FBD2}"/>
              </a:ext>
            </a:extLst>
          </p:cNvPr>
          <p:cNvSpPr txBox="1"/>
          <p:nvPr/>
        </p:nvSpPr>
        <p:spPr>
          <a:xfrm>
            <a:off x="1746607" y="2270589"/>
            <a:ext cx="8455631" cy="270503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231F20"/>
                </a:solidFill>
                <a:effectLst/>
                <a:uLnTx/>
                <a:uFillTx/>
                <a:latin typeface="Abadi Extra Light" panose="020B0204020104020204" pitchFamily="34" charset="0"/>
                <a:ea typeface="Calibri" panose="020F0502020204030204" pitchFamily="34" charset="0"/>
                <a:cs typeface="Times New Roman" panose="02020603050405020304" pitchFamily="18" charset="0"/>
              </a:rPr>
              <a:t>“…a symbolic category, based on phenotype or ancestry and constructed</a:t>
            </a:r>
            <a:r>
              <a:rPr kumimoji="0" lang="en-US" sz="2800" b="0" i="1" u="none" strike="noStrike" kern="1200" cap="none" spc="0" normalizeH="0" baseline="0" noProof="0" dirty="0">
                <a:ln>
                  <a:noFill/>
                </a:ln>
                <a:solidFill>
                  <a:prstClr val="black"/>
                </a:solidFill>
                <a:effectLst/>
                <a:uLnTx/>
                <a:uFillTx/>
                <a:latin typeface="Abadi Extra Light" panose="020B0204020104020204" pitchFamily="34"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a:ln>
                  <a:noFill/>
                </a:ln>
                <a:solidFill>
                  <a:srgbClr val="231F20"/>
                </a:solidFill>
                <a:effectLst/>
                <a:uLnTx/>
                <a:uFillTx/>
                <a:latin typeface="Abadi Extra Light" panose="020B0204020104020204" pitchFamily="34" charset="0"/>
                <a:ea typeface="Calibri" panose="020F0502020204030204" pitchFamily="34" charset="0"/>
                <a:cs typeface="Times New Roman" panose="02020603050405020304" pitchFamily="18" charset="0"/>
              </a:rPr>
              <a:t>according to specific social and historical contexts, that is misrecognized as a natural</a:t>
            </a:r>
            <a:r>
              <a:rPr kumimoji="0" lang="en-US" sz="2800" b="0" i="1" u="none" strike="noStrike" kern="1200" cap="none" spc="0" normalizeH="0" baseline="0" noProof="0" dirty="0">
                <a:ln>
                  <a:noFill/>
                </a:ln>
                <a:solidFill>
                  <a:prstClr val="black"/>
                </a:solidFill>
                <a:effectLst/>
                <a:uLnTx/>
                <a:uFillTx/>
                <a:latin typeface="Abadi Extra Light" panose="020B0204020104020204" pitchFamily="34"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a:ln>
                  <a:noFill/>
                </a:ln>
                <a:solidFill>
                  <a:srgbClr val="231F20"/>
                </a:solidFill>
                <a:effectLst/>
                <a:uLnTx/>
                <a:uFillTx/>
                <a:latin typeface="Abadi Extra Light" panose="020B0204020104020204" pitchFamily="34" charset="0"/>
                <a:ea typeface="Calibri" panose="020F0502020204030204" pitchFamily="34" charset="0"/>
                <a:cs typeface="+mn-cs"/>
              </a:rPr>
              <a:t>category</a:t>
            </a:r>
            <a:r>
              <a:rPr kumimoji="0" lang="en-US" sz="2800" b="0" i="0" u="none" strike="noStrike" kern="1200" cap="none" spc="0" normalizeH="0" baseline="0" noProof="0" dirty="0">
                <a:ln>
                  <a:noFill/>
                </a:ln>
                <a:solidFill>
                  <a:srgbClr val="231F20"/>
                </a:solidFill>
                <a:effectLst/>
                <a:uLnTx/>
                <a:uFillTx/>
                <a:latin typeface="Abadi Extra Light" panose="020B0204020104020204" pitchFamily="34" charset="0"/>
                <a:ea typeface="Calibri" panose="020F0502020204030204" pitchFamily="34" charset="0"/>
                <a:cs typeface="+mn-cs"/>
              </a:rPr>
              <a:t>.”</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231F20"/>
              </a:solidFill>
              <a:effectLst/>
              <a:uLnTx/>
              <a:uFillTx/>
              <a:latin typeface="Abadi Extra Light" panose="020B0204020104020204" pitchFamily="34" charset="0"/>
              <a:ea typeface="+mn-ea"/>
              <a:cs typeface="+mn-cs"/>
            </a:endParaRPr>
          </a:p>
          <a:p>
            <a:pPr marL="1257300" marR="0" lvl="2" indent="-342900" algn="l" defTabSz="914400" rtl="0" eaLnBrk="1" fontAlgn="auto" latinLnBrk="0" hangingPunct="1">
              <a:lnSpc>
                <a:spcPct val="107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231F20"/>
                </a:solidFill>
                <a:effectLst/>
                <a:uLnTx/>
                <a:uFillTx/>
                <a:latin typeface="Abadi Extra Light" panose="020B0204020104020204" pitchFamily="34" charset="0"/>
                <a:ea typeface="+mn-ea"/>
                <a:cs typeface="+mn-cs"/>
              </a:rPr>
              <a:t>Matthew Desmond and Mustafa </a:t>
            </a:r>
            <a:r>
              <a:rPr kumimoji="0" lang="en-US" sz="2400" b="0" i="0" u="none" strike="noStrike" kern="1200" cap="none" spc="0" normalizeH="0" baseline="0" noProof="0" dirty="0" err="1">
                <a:ln>
                  <a:noFill/>
                </a:ln>
                <a:solidFill>
                  <a:srgbClr val="231F20"/>
                </a:solidFill>
                <a:effectLst/>
                <a:uLnTx/>
                <a:uFillTx/>
                <a:latin typeface="Abadi Extra Light" panose="020B0204020104020204" pitchFamily="34" charset="0"/>
                <a:ea typeface="+mn-ea"/>
                <a:cs typeface="+mn-cs"/>
              </a:rPr>
              <a:t>Emirbayer</a:t>
            </a:r>
            <a:r>
              <a:rPr kumimoji="0" lang="en-US" sz="2400" b="0" i="0" u="none" strike="noStrike" kern="1200" cap="none" spc="0" normalizeH="0" baseline="0" noProof="0" dirty="0">
                <a:ln>
                  <a:noFill/>
                </a:ln>
                <a:solidFill>
                  <a:srgbClr val="231F20"/>
                </a:solidFill>
                <a:effectLst/>
                <a:uLnTx/>
                <a:uFillTx/>
                <a:latin typeface="Abadi Extra Light" panose="020B0204020104020204" pitchFamily="34" charset="0"/>
                <a:ea typeface="+mn-ea"/>
                <a:cs typeface="+mn-cs"/>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31F20"/>
                </a:solidFill>
                <a:effectLst/>
                <a:uLnTx/>
                <a:uFillTx/>
                <a:latin typeface="Abadi Extra Light" panose="020B0204020104020204" pitchFamily="34" charset="0"/>
                <a:ea typeface="+mn-ea"/>
                <a:cs typeface="+mn-cs"/>
              </a:rPr>
              <a:t>	    “What is Racial Domination?”</a:t>
            </a:r>
            <a:endParaRPr kumimoji="0" lang="en-US" sz="2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p:txBody>
      </p:sp>
    </p:spTree>
    <p:extLst>
      <p:ext uri="{BB962C8B-B14F-4D97-AF65-F5344CB8AC3E}">
        <p14:creationId xmlns:p14="http://schemas.microsoft.com/office/powerpoint/2010/main" val="2690611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6293-6F40-4A86-9234-6642B4940D1D}"/>
              </a:ext>
            </a:extLst>
          </p:cNvPr>
          <p:cNvSpPr>
            <a:spLocks noGrp="1"/>
          </p:cNvSpPr>
          <p:nvPr>
            <p:ph type="title"/>
          </p:nvPr>
        </p:nvSpPr>
        <p:spPr/>
        <p:txBody>
          <a:bodyPr/>
          <a:lstStyle/>
          <a:p>
            <a:r>
              <a:rPr lang="en-US" dirty="0">
                <a:latin typeface="Abadi Extra Light" panose="020B0204020104020204" pitchFamily="34" charset="0"/>
              </a:rPr>
              <a:t>		Race is a Social Construction</a:t>
            </a:r>
          </a:p>
        </p:txBody>
      </p:sp>
      <p:graphicFrame>
        <p:nvGraphicFramePr>
          <p:cNvPr id="4" name="Content Placeholder 3">
            <a:extLst>
              <a:ext uri="{FF2B5EF4-FFF2-40B4-BE49-F238E27FC236}">
                <a16:creationId xmlns:a16="http://schemas.microsoft.com/office/drawing/2014/main" id="{B604A911-712A-49C5-8FFA-F93EEFA8E64F}"/>
              </a:ext>
            </a:extLst>
          </p:cNvPr>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2327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63381-EFF9-4F93-93C2-5636C1848B6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0C97E5D-00DA-4D4D-8BCA-2B2BBC9FA0BD}"/>
              </a:ext>
            </a:extLst>
          </p:cNvPr>
          <p:cNvPicPr>
            <a:picLocks noGrp="1" noChangeAspect="1"/>
          </p:cNvPicPr>
          <p:nvPr>
            <p:ph idx="1"/>
          </p:nvPr>
        </p:nvPicPr>
        <p:blipFill rotWithShape="1">
          <a:blip r:embed="rId2"/>
          <a:srcRect l="7249" t="11672" r="14457" b="13419"/>
          <a:stretch/>
        </p:blipFill>
        <p:spPr>
          <a:xfrm>
            <a:off x="105303" y="204877"/>
            <a:ext cx="11981394" cy="6448246"/>
          </a:xfrm>
          <a:prstGeom prst="rect">
            <a:avLst/>
          </a:prstGeom>
        </p:spPr>
      </p:pic>
    </p:spTree>
    <p:extLst>
      <p:ext uri="{BB962C8B-B14F-4D97-AF65-F5344CB8AC3E}">
        <p14:creationId xmlns:p14="http://schemas.microsoft.com/office/powerpoint/2010/main" val="2595998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1BFE0A-3CFF-4A8A-BFC0-572127E83CBE}"/>
              </a:ext>
            </a:extLst>
          </p:cNvPr>
          <p:cNvSpPr>
            <a:spLocks noGrp="1"/>
          </p:cNvSpPr>
          <p:nvPr>
            <p:ph type="ctrTitle"/>
          </p:nvPr>
        </p:nvSpPr>
        <p:spPr>
          <a:xfrm>
            <a:off x="2057400" y="685801"/>
            <a:ext cx="7772400" cy="1470025"/>
          </a:xfrm>
        </p:spPr>
        <p:txBody>
          <a:bodyPr>
            <a:normAutofit fontScale="90000"/>
          </a:bodyPr>
          <a:lstStyle/>
          <a:p>
            <a:r>
              <a:rPr lang="en-US" dirty="0"/>
              <a:t>Multiculturalism and Antiracism</a:t>
            </a:r>
          </a:p>
        </p:txBody>
      </p:sp>
      <p:sp>
        <p:nvSpPr>
          <p:cNvPr id="5" name="Subtitle 4">
            <a:extLst>
              <a:ext uri="{FF2B5EF4-FFF2-40B4-BE49-F238E27FC236}">
                <a16:creationId xmlns:a16="http://schemas.microsoft.com/office/drawing/2014/main" id="{B0D5E25B-3F93-4923-9C40-A3062B7E1D9C}"/>
              </a:ext>
            </a:extLst>
          </p:cNvPr>
          <p:cNvSpPr>
            <a:spLocks noGrp="1"/>
          </p:cNvSpPr>
          <p:nvPr>
            <p:ph type="subTitle" idx="1"/>
          </p:nvPr>
        </p:nvSpPr>
        <p:spPr>
          <a:xfrm>
            <a:off x="2743200" y="3048000"/>
            <a:ext cx="6553200" cy="2057400"/>
          </a:xfrm>
        </p:spPr>
        <p:txBody>
          <a:bodyPr>
            <a:normAutofit fontScale="92500" lnSpcReduction="10000"/>
          </a:bodyPr>
          <a:lstStyle/>
          <a:p>
            <a:r>
              <a:rPr lang="en-US" sz="3000" dirty="0">
                <a:solidFill>
                  <a:schemeClr val="tx1"/>
                </a:solidFill>
              </a:rPr>
              <a:t>Ben Penglase, PhD</a:t>
            </a:r>
          </a:p>
          <a:p>
            <a:endParaRPr lang="en-US" dirty="0">
              <a:solidFill>
                <a:schemeClr val="tx1"/>
              </a:solidFill>
            </a:endParaRPr>
          </a:p>
          <a:p>
            <a:r>
              <a:rPr lang="en-US" dirty="0">
                <a:solidFill>
                  <a:schemeClr val="tx1"/>
                </a:solidFill>
              </a:rPr>
              <a:t>Associate Prof of Anthropology </a:t>
            </a:r>
          </a:p>
          <a:p>
            <a:r>
              <a:rPr lang="en-US" dirty="0">
                <a:solidFill>
                  <a:schemeClr val="tx1"/>
                </a:solidFill>
              </a:rPr>
              <a:t>and Latin American and Latinx Studies</a:t>
            </a:r>
          </a:p>
          <a:p>
            <a:r>
              <a:rPr lang="en-US" dirty="0">
                <a:solidFill>
                  <a:schemeClr val="tx1"/>
                </a:solidFill>
              </a:rPr>
              <a:t>bpengla@luc.edu</a:t>
            </a:r>
          </a:p>
        </p:txBody>
      </p:sp>
    </p:spTree>
    <p:extLst>
      <p:ext uri="{BB962C8B-B14F-4D97-AF65-F5344CB8AC3E}">
        <p14:creationId xmlns:p14="http://schemas.microsoft.com/office/powerpoint/2010/main" val="426072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E08D3-DB85-49E7-B71F-2D2B1B3B07C2}"/>
              </a:ext>
            </a:extLst>
          </p:cNvPr>
          <p:cNvSpPr>
            <a:spLocks noGrp="1"/>
          </p:cNvSpPr>
          <p:nvPr>
            <p:ph type="title"/>
          </p:nvPr>
        </p:nvSpPr>
        <p:spPr/>
        <p:txBody>
          <a:bodyPr/>
          <a:lstStyle/>
          <a:p>
            <a:r>
              <a:rPr lang="en-US" dirty="0"/>
              <a:t>Some (provisional) definitions</a:t>
            </a:r>
          </a:p>
        </p:txBody>
      </p:sp>
      <p:sp>
        <p:nvSpPr>
          <p:cNvPr id="3" name="Content Placeholder 2">
            <a:extLst>
              <a:ext uri="{FF2B5EF4-FFF2-40B4-BE49-F238E27FC236}">
                <a16:creationId xmlns:a16="http://schemas.microsoft.com/office/drawing/2014/main" id="{182B9E64-48FF-48A7-BC49-BE3A5D3C953E}"/>
              </a:ext>
            </a:extLst>
          </p:cNvPr>
          <p:cNvSpPr>
            <a:spLocks noGrp="1"/>
          </p:cNvSpPr>
          <p:nvPr>
            <p:ph idx="1"/>
          </p:nvPr>
        </p:nvSpPr>
        <p:spPr>
          <a:xfrm>
            <a:off x="1905000" y="1600201"/>
            <a:ext cx="8305800" cy="4191000"/>
          </a:xfrm>
        </p:spPr>
        <p:txBody>
          <a:bodyPr>
            <a:normAutofit lnSpcReduction="10000"/>
          </a:bodyPr>
          <a:lstStyle/>
          <a:p>
            <a:r>
              <a:rPr lang="en-US" dirty="0"/>
              <a:t>Multiculturalism: the recognition of cultural and ethnic heterogeneity, and a call to recognize, rather than ignore or repress, cultural difference </a:t>
            </a:r>
          </a:p>
          <a:p>
            <a:pPr marL="0" indent="0">
              <a:buNone/>
            </a:pPr>
            <a:endParaRPr lang="en-US" dirty="0"/>
          </a:p>
          <a:p>
            <a:r>
              <a:rPr lang="en-US" dirty="0"/>
              <a:t>Antiracism: a stance that seeks to actively challenge and dismantle race, racialization and racial inequality</a:t>
            </a:r>
          </a:p>
          <a:p>
            <a:pPr marL="0" indent="0">
              <a:buNone/>
            </a:pPr>
            <a:endParaRPr lang="en-US" dirty="0"/>
          </a:p>
          <a:p>
            <a:r>
              <a:rPr lang="en-US" dirty="0"/>
              <a:t>Multiculturalism as:</a:t>
            </a:r>
          </a:p>
          <a:p>
            <a:pPr lvl="1"/>
            <a:r>
              <a:rPr lang="en-US" dirty="0"/>
              <a:t>A critical theoretical stance: challenging Eurocentrism</a:t>
            </a:r>
          </a:p>
          <a:p>
            <a:pPr lvl="1"/>
            <a:r>
              <a:rPr lang="en-US" dirty="0"/>
              <a:t>A political/legal project</a:t>
            </a:r>
          </a:p>
          <a:p>
            <a:endParaRPr lang="en-US" dirty="0"/>
          </a:p>
        </p:txBody>
      </p:sp>
    </p:spTree>
    <p:extLst>
      <p:ext uri="{BB962C8B-B14F-4D97-AF65-F5344CB8AC3E}">
        <p14:creationId xmlns:p14="http://schemas.microsoft.com/office/powerpoint/2010/main" val="345729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DE8A34-DE63-44A6-962E-E0070C51B9C3}"/>
              </a:ext>
            </a:extLst>
          </p:cNvPr>
          <p:cNvSpPr>
            <a:spLocks noGrp="1"/>
          </p:cNvSpPr>
          <p:nvPr>
            <p:ph type="title"/>
          </p:nvPr>
        </p:nvSpPr>
        <p:spPr>
          <a:xfrm>
            <a:off x="621792" y="1161288"/>
            <a:ext cx="3602736" cy="4526280"/>
          </a:xfrm>
        </p:spPr>
        <p:txBody>
          <a:bodyPr>
            <a:normAutofit/>
          </a:bodyPr>
          <a:lstStyle/>
          <a:p>
            <a:r>
              <a:rPr lang="en-US" sz="5400" dirty="0">
                <a:cs typeface="Calibri Light"/>
              </a:rPr>
              <a:t>Today's agenda</a:t>
            </a:r>
          </a:p>
        </p:txBody>
      </p:sp>
      <p:sp>
        <p:nvSpPr>
          <p:cNvPr id="14" name="Rectangle 13">
            <a:extLst>
              <a:ext uri="{FF2B5EF4-FFF2-40B4-BE49-F238E27FC236}">
                <a16:creationId xmlns:a16="http://schemas.microsoft.com/office/drawing/2014/main" id="{463EEC44-1BA3-44ED-81FC-A644B04B2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E9B3611-A9AD-4B67-988C-D935085638CA}"/>
              </a:ext>
            </a:extLst>
          </p:cNvPr>
          <p:cNvSpPr>
            <a:spLocks noGrp="1"/>
          </p:cNvSpPr>
          <p:nvPr>
            <p:ph idx="1"/>
          </p:nvPr>
        </p:nvSpPr>
        <p:spPr>
          <a:xfrm>
            <a:off x="4456489" y="932688"/>
            <a:ext cx="7109923" cy="4992624"/>
          </a:xfrm>
        </p:spPr>
        <p:txBody>
          <a:bodyPr vert="horz" lIns="91440" tIns="45720" rIns="91440" bIns="45720" rtlCol="0" anchor="ctr">
            <a:noAutofit/>
          </a:bodyPr>
          <a:lstStyle/>
          <a:p>
            <a:pPr marL="914400" lvl="1" indent="-457200">
              <a:buAutoNum type="arabicPeriod"/>
            </a:pPr>
            <a:r>
              <a:rPr lang="en-US" sz="3600" dirty="0">
                <a:cs typeface="Calibri"/>
              </a:rPr>
              <a:t>Welcome </a:t>
            </a:r>
          </a:p>
          <a:p>
            <a:pPr marL="914400" lvl="1" indent="-457200">
              <a:buAutoNum type="arabicPeriod"/>
            </a:pPr>
            <a:r>
              <a:rPr lang="en-US" sz="3600" dirty="0">
                <a:cs typeface="Calibri"/>
              </a:rPr>
              <a:t>Intent of session </a:t>
            </a:r>
            <a:endParaRPr lang="en-US" sz="3600" dirty="0">
              <a:ea typeface="+mn-lt"/>
              <a:cs typeface="+mn-lt"/>
            </a:endParaRPr>
          </a:p>
          <a:p>
            <a:pPr marL="914400" lvl="1" indent="-457200">
              <a:buAutoNum type="arabicPeriod"/>
            </a:pPr>
            <a:r>
              <a:rPr lang="en-US" sz="3600" dirty="0">
                <a:cs typeface="Calibri"/>
              </a:rPr>
              <a:t>Introduction to theories related to anti-racist pedagogy</a:t>
            </a:r>
          </a:p>
          <a:p>
            <a:pPr marL="914400" lvl="1" indent="-457200">
              <a:buAutoNum type="arabicPeriod"/>
            </a:pPr>
            <a:r>
              <a:rPr lang="en-US" sz="3600" dirty="0" smtClean="0">
                <a:cs typeface="Calibri"/>
              </a:rPr>
              <a:t>Q&amp;A</a:t>
            </a:r>
            <a:endParaRPr lang="en-US" dirty="0"/>
          </a:p>
          <a:p>
            <a:pPr marL="914400" lvl="1" indent="-457200">
              <a:buAutoNum type="arabicPeriod"/>
            </a:pPr>
            <a:r>
              <a:rPr lang="en-US" sz="3600" dirty="0">
                <a:cs typeface="Calibri"/>
              </a:rPr>
              <a:t>Closing</a:t>
            </a:r>
          </a:p>
        </p:txBody>
      </p:sp>
    </p:spTree>
    <p:extLst>
      <p:ext uri="{BB962C8B-B14F-4D97-AF65-F5344CB8AC3E}">
        <p14:creationId xmlns:p14="http://schemas.microsoft.com/office/powerpoint/2010/main" val="1599574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E46C-8B79-4E58-89C7-D811C2EA159B}"/>
              </a:ext>
            </a:extLst>
          </p:cNvPr>
          <p:cNvSpPr>
            <a:spLocks noGrp="1"/>
          </p:cNvSpPr>
          <p:nvPr>
            <p:ph type="title"/>
          </p:nvPr>
        </p:nvSpPr>
        <p:spPr/>
        <p:txBody>
          <a:bodyPr>
            <a:normAutofit/>
          </a:bodyPr>
          <a:lstStyle/>
          <a:p>
            <a:r>
              <a:rPr lang="en-US" dirty="0"/>
              <a:t>Multiculturalism and Antiracism:</a:t>
            </a:r>
            <a:br>
              <a:rPr lang="en-US" dirty="0"/>
            </a:br>
            <a:r>
              <a:rPr lang="en-US" dirty="0"/>
              <a:t>Some Differences</a:t>
            </a:r>
          </a:p>
        </p:txBody>
      </p:sp>
      <p:sp>
        <p:nvSpPr>
          <p:cNvPr id="3" name="Content Placeholder 2">
            <a:extLst>
              <a:ext uri="{FF2B5EF4-FFF2-40B4-BE49-F238E27FC236}">
                <a16:creationId xmlns:a16="http://schemas.microsoft.com/office/drawing/2014/main" id="{254873CE-601E-4414-A64C-8F4A6B10F09D}"/>
              </a:ext>
            </a:extLst>
          </p:cNvPr>
          <p:cNvSpPr>
            <a:spLocks noGrp="1"/>
          </p:cNvSpPr>
          <p:nvPr>
            <p:ph idx="1"/>
          </p:nvPr>
        </p:nvSpPr>
        <p:spPr>
          <a:xfrm>
            <a:off x="2057400" y="1981200"/>
            <a:ext cx="8153400" cy="4038600"/>
          </a:xfrm>
        </p:spPr>
        <p:txBody>
          <a:bodyPr>
            <a:normAutofit fontScale="92500" lnSpcReduction="20000"/>
          </a:bodyPr>
          <a:lstStyle/>
          <a:p>
            <a:r>
              <a:rPr lang="en-US" dirty="0"/>
              <a:t>Culture vs Race:</a:t>
            </a:r>
          </a:p>
          <a:p>
            <a:pPr lvl="1"/>
            <a:r>
              <a:rPr lang="en-US" dirty="0"/>
              <a:t>Culture: systems of meanings which guide social action, are shared, and are passed down from one generation to another</a:t>
            </a:r>
          </a:p>
          <a:p>
            <a:pPr lvl="1"/>
            <a:r>
              <a:rPr lang="en-US" dirty="0"/>
              <a:t>Race: a social and cultural construct that categorizes people into ranked groups based upon perceived physical traits</a:t>
            </a:r>
          </a:p>
          <a:p>
            <a:pPr marL="457200" lvl="1" indent="0">
              <a:buNone/>
            </a:pPr>
            <a:endParaRPr lang="en-US" dirty="0"/>
          </a:p>
          <a:p>
            <a:r>
              <a:rPr lang="en-US" dirty="0"/>
              <a:t>Blurred boundaries:</a:t>
            </a:r>
          </a:p>
          <a:p>
            <a:pPr lvl="1"/>
            <a:r>
              <a:rPr lang="en-US" dirty="0"/>
              <a:t>“Race” is also always cultural</a:t>
            </a:r>
          </a:p>
          <a:p>
            <a:pPr lvl="1"/>
            <a:r>
              <a:rPr lang="en-US" dirty="0"/>
              <a:t>Cultural essentialism as “racism without race”? (</a:t>
            </a:r>
            <a:r>
              <a:rPr lang="en-US" dirty="0" err="1"/>
              <a:t>Balibar</a:t>
            </a:r>
            <a:r>
              <a:rPr lang="en-US" dirty="0"/>
              <a:t> 1991; </a:t>
            </a:r>
            <a:r>
              <a:rPr lang="en-US" dirty="0" err="1"/>
              <a:t>Stolcke</a:t>
            </a:r>
            <a:r>
              <a:rPr lang="en-US" dirty="0"/>
              <a:t> 1995)</a:t>
            </a:r>
          </a:p>
          <a:p>
            <a:endParaRPr lang="en-US" dirty="0"/>
          </a:p>
          <a:p>
            <a:r>
              <a:rPr lang="en-US" dirty="0"/>
              <a:t>The “anti-” in antiracism?</a:t>
            </a:r>
          </a:p>
          <a:p>
            <a:endParaRPr lang="en-US" dirty="0"/>
          </a:p>
        </p:txBody>
      </p:sp>
    </p:spTree>
    <p:extLst>
      <p:ext uri="{BB962C8B-B14F-4D97-AF65-F5344CB8AC3E}">
        <p14:creationId xmlns:p14="http://schemas.microsoft.com/office/powerpoint/2010/main" val="281249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49EAF-C7F3-4B87-B03D-6B4FD4DC698D}"/>
              </a:ext>
            </a:extLst>
          </p:cNvPr>
          <p:cNvSpPr>
            <a:spLocks noGrp="1"/>
          </p:cNvSpPr>
          <p:nvPr>
            <p:ph type="title"/>
          </p:nvPr>
        </p:nvSpPr>
        <p:spPr/>
        <p:txBody>
          <a:bodyPr>
            <a:normAutofit/>
          </a:bodyPr>
          <a:lstStyle/>
          <a:p>
            <a:r>
              <a:rPr lang="en-US" dirty="0"/>
              <a:t>Multiculturalism and Possible Lessons for Antiracist Efforts</a:t>
            </a:r>
          </a:p>
        </p:txBody>
      </p:sp>
      <p:sp>
        <p:nvSpPr>
          <p:cNvPr id="3" name="Content Placeholder 2">
            <a:extLst>
              <a:ext uri="{FF2B5EF4-FFF2-40B4-BE49-F238E27FC236}">
                <a16:creationId xmlns:a16="http://schemas.microsoft.com/office/drawing/2014/main" id="{A464FF83-022F-496C-BF9F-6C43E7DE4528}"/>
              </a:ext>
            </a:extLst>
          </p:cNvPr>
          <p:cNvSpPr>
            <a:spLocks noGrp="1"/>
          </p:cNvSpPr>
          <p:nvPr>
            <p:ph idx="1"/>
          </p:nvPr>
        </p:nvSpPr>
        <p:spPr>
          <a:xfrm>
            <a:off x="1828800" y="1600202"/>
            <a:ext cx="8686800" cy="4114799"/>
          </a:xfrm>
        </p:spPr>
        <p:txBody>
          <a:bodyPr>
            <a:normAutofit/>
          </a:bodyPr>
          <a:lstStyle/>
          <a:p>
            <a:r>
              <a:rPr lang="en-US" dirty="0"/>
              <a:t>Critiques of multiculturalism</a:t>
            </a:r>
          </a:p>
          <a:p>
            <a:pPr lvl="1"/>
            <a:r>
              <a:rPr lang="en-US" dirty="0"/>
              <a:t>multiculturalism’s conceptualization of “culture”</a:t>
            </a:r>
          </a:p>
          <a:p>
            <a:pPr lvl="1"/>
            <a:r>
              <a:rPr lang="en-US" dirty="0"/>
              <a:t>multiculturalism’s relatively easy absorption by neoliberal states and institutions</a:t>
            </a:r>
          </a:p>
          <a:p>
            <a:pPr marL="457200" lvl="1" indent="0">
              <a:buNone/>
            </a:pPr>
            <a:endParaRPr lang="en-US" dirty="0"/>
          </a:p>
          <a:p>
            <a:r>
              <a:rPr lang="en-US" dirty="0"/>
              <a:t>Lessons/warnings for anti-racist efforts?</a:t>
            </a:r>
          </a:p>
          <a:p>
            <a:pPr marL="457200" lvl="1" indent="0">
              <a:buNone/>
            </a:pPr>
            <a:endParaRPr lang="en-US" dirty="0"/>
          </a:p>
          <a:p>
            <a:endParaRPr lang="en-US" dirty="0"/>
          </a:p>
        </p:txBody>
      </p:sp>
    </p:spTree>
    <p:extLst>
      <p:ext uri="{BB962C8B-B14F-4D97-AF65-F5344CB8AC3E}">
        <p14:creationId xmlns:p14="http://schemas.microsoft.com/office/powerpoint/2010/main" val="2124753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EB3A3C-E554-B644-BA66-60FE651477AC}"/>
              </a:ext>
            </a:extLst>
          </p:cNvPr>
          <p:cNvSpPr>
            <a:spLocks noGrp="1"/>
          </p:cNvSpPr>
          <p:nvPr>
            <p:ph type="ctrTitle"/>
          </p:nvPr>
        </p:nvSpPr>
        <p:spPr/>
        <p:txBody>
          <a:bodyPr>
            <a:normAutofit/>
          </a:bodyPr>
          <a:lstStyle/>
          <a:p>
            <a:r>
              <a:rPr lang="en-US" dirty="0"/>
              <a:t>Feminist theory and anti-racist pedagogy</a:t>
            </a:r>
          </a:p>
        </p:txBody>
      </p:sp>
      <p:sp>
        <p:nvSpPr>
          <p:cNvPr id="2" name="Subtitle 1">
            <a:extLst>
              <a:ext uri="{FF2B5EF4-FFF2-40B4-BE49-F238E27FC236}">
                <a16:creationId xmlns:a16="http://schemas.microsoft.com/office/drawing/2014/main" id="{ABFBC70E-C75D-2B43-BC30-0D647DBB4223}"/>
              </a:ext>
            </a:extLst>
          </p:cNvPr>
          <p:cNvSpPr>
            <a:spLocks noGrp="1"/>
          </p:cNvSpPr>
          <p:nvPr>
            <p:ph type="subTitle" idx="1"/>
          </p:nvPr>
        </p:nvSpPr>
        <p:spPr/>
        <p:txBody>
          <a:bodyPr>
            <a:noAutofit/>
          </a:bodyPr>
          <a:lstStyle/>
          <a:p>
            <a:r>
              <a:rPr lang="en-US" sz="2400" dirty="0"/>
              <a:t>Betsy Jones Hemenway, Director, WSGS </a:t>
            </a:r>
          </a:p>
          <a:p>
            <a:r>
              <a:rPr lang="en-US" sz="2400" dirty="0"/>
              <a:t>Shweta Singh, Associate Professor, Social </a:t>
            </a:r>
            <a:r>
              <a:rPr lang="en-US" sz="2400" dirty="0" smtClean="0"/>
              <a:t>Work; Affiliate </a:t>
            </a:r>
            <a:r>
              <a:rPr lang="en-US" sz="2400" dirty="0"/>
              <a:t>faculty, WSGS</a:t>
            </a:r>
          </a:p>
        </p:txBody>
      </p:sp>
    </p:spTree>
    <p:extLst>
      <p:ext uri="{BB962C8B-B14F-4D97-AF65-F5344CB8AC3E}">
        <p14:creationId xmlns:p14="http://schemas.microsoft.com/office/powerpoint/2010/main" val="318239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338DC-0BE5-6C43-9E51-62E2C6032386}"/>
              </a:ext>
            </a:extLst>
          </p:cNvPr>
          <p:cNvSpPr>
            <a:spLocks noGrp="1"/>
          </p:cNvSpPr>
          <p:nvPr>
            <p:ph type="title"/>
          </p:nvPr>
        </p:nvSpPr>
        <p:spPr/>
        <p:txBody>
          <a:bodyPr/>
          <a:lstStyle/>
          <a:p>
            <a:r>
              <a:rPr lang="en-US" dirty="0"/>
              <a:t>What is feminist theory?</a:t>
            </a:r>
          </a:p>
        </p:txBody>
      </p:sp>
      <p:sp>
        <p:nvSpPr>
          <p:cNvPr id="3" name="Content Placeholder 2">
            <a:extLst>
              <a:ext uri="{FF2B5EF4-FFF2-40B4-BE49-F238E27FC236}">
                <a16:creationId xmlns:a16="http://schemas.microsoft.com/office/drawing/2014/main" id="{38B4B580-22C2-7D4E-978C-468F1DA6E526}"/>
              </a:ext>
            </a:extLst>
          </p:cNvPr>
          <p:cNvSpPr>
            <a:spLocks noGrp="1"/>
          </p:cNvSpPr>
          <p:nvPr>
            <p:ph idx="1"/>
          </p:nvPr>
        </p:nvSpPr>
        <p:spPr/>
        <p:txBody>
          <a:bodyPr/>
          <a:lstStyle/>
          <a:p>
            <a:r>
              <a:rPr lang="en-US" dirty="0"/>
              <a:t>Multiple strands and histories that generally share some core concepts. </a:t>
            </a:r>
          </a:p>
          <a:p>
            <a:r>
              <a:rPr lang="en-US" dirty="0"/>
              <a:t>Among them are the idea that gender, race, class, and other categories of difference are historical, culturally constructed concepts and not immutable truths. </a:t>
            </a:r>
          </a:p>
          <a:p>
            <a:r>
              <a:rPr lang="en-US" dirty="0"/>
              <a:t>The history of these concepts is connected. Race and gender, for instance, have an intertwined history.</a:t>
            </a:r>
          </a:p>
          <a:p>
            <a:r>
              <a:rPr lang="en-US" dirty="0"/>
              <a:t>Feminist theory and action, thus, is dedicated to unravelling these tangled hierarchies and exposing the injustice of these constructions in order to build a more just world.</a:t>
            </a:r>
          </a:p>
          <a:p>
            <a:endParaRPr lang="en-US" dirty="0"/>
          </a:p>
          <a:p>
            <a:endParaRPr lang="en-US" dirty="0"/>
          </a:p>
        </p:txBody>
      </p:sp>
    </p:spTree>
    <p:extLst>
      <p:ext uri="{BB962C8B-B14F-4D97-AF65-F5344CB8AC3E}">
        <p14:creationId xmlns:p14="http://schemas.microsoft.com/office/powerpoint/2010/main" val="1485066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F6D8-E7E1-47BE-A54F-841555ABE558}"/>
              </a:ext>
            </a:extLst>
          </p:cNvPr>
          <p:cNvSpPr>
            <a:spLocks noGrp="1"/>
          </p:cNvSpPr>
          <p:nvPr>
            <p:ph type="title"/>
          </p:nvPr>
        </p:nvSpPr>
        <p:spPr/>
        <p:txBody>
          <a:bodyPr/>
          <a:lstStyle/>
          <a:p>
            <a:r>
              <a:rPr lang="en-US" dirty="0" err="1">
                <a:ea typeface="+mj-lt"/>
                <a:cs typeface="+mj-lt"/>
              </a:rPr>
              <a:t>Poststructural</a:t>
            </a:r>
            <a:r>
              <a:rPr lang="en-US" dirty="0">
                <a:ea typeface="+mj-lt"/>
                <a:cs typeface="+mj-lt"/>
              </a:rPr>
              <a:t> Feminism...   </a:t>
            </a:r>
            <a:endParaRPr lang="en-US" dirty="0"/>
          </a:p>
        </p:txBody>
      </p:sp>
      <p:sp>
        <p:nvSpPr>
          <p:cNvPr id="3" name="Content Placeholder 2">
            <a:extLst>
              <a:ext uri="{FF2B5EF4-FFF2-40B4-BE49-F238E27FC236}">
                <a16:creationId xmlns:a16="http://schemas.microsoft.com/office/drawing/2014/main" id="{9B4DE5D3-0028-4767-A018-ACDEFDE29562}"/>
              </a:ext>
            </a:extLst>
          </p:cNvPr>
          <p:cNvSpPr>
            <a:spLocks noGrp="1"/>
          </p:cNvSpPr>
          <p:nvPr>
            <p:ph idx="1"/>
          </p:nvPr>
        </p:nvSpPr>
        <p:spPr/>
        <p:txBody>
          <a:bodyPr vert="horz" lIns="91440" tIns="45720" rIns="91440" bIns="45720" rtlCol="0" anchor="t">
            <a:normAutofit/>
          </a:bodyPr>
          <a:lstStyle/>
          <a:p>
            <a:r>
              <a:rPr lang="en-US">
                <a:ea typeface="+mn-lt"/>
                <a:cs typeface="+mn-lt"/>
              </a:rPr>
              <a:t>What is the underlying structure of power in </a:t>
            </a:r>
            <a:r>
              <a:rPr lang="en-US" dirty="0">
                <a:ea typeface="+mn-lt"/>
                <a:cs typeface="+mn-lt"/>
              </a:rPr>
              <a:t>representation of reality? </a:t>
            </a:r>
            <a:endParaRPr lang="en-US"/>
          </a:p>
          <a:p>
            <a:r>
              <a:rPr lang="en-US">
                <a:ea typeface="+mn-lt"/>
                <a:cs typeface="+mn-lt"/>
              </a:rPr>
              <a:t>What does intersection mean for power and its </a:t>
            </a:r>
            <a:r>
              <a:rPr lang="en-US" dirty="0">
                <a:ea typeface="+mn-lt"/>
                <a:cs typeface="+mn-lt"/>
              </a:rPr>
              <a:t>interpretation in reference to Women and Other marginal Categorizations? </a:t>
            </a:r>
            <a:endParaRPr lang="en-US"/>
          </a:p>
          <a:p>
            <a:r>
              <a:rPr lang="en-US">
                <a:ea typeface="+mn-lt"/>
                <a:cs typeface="+mn-lt"/>
              </a:rPr>
              <a:t>When does categorization become identity? </a:t>
            </a:r>
            <a:endParaRPr lang="en-US"/>
          </a:p>
          <a:p>
            <a:endParaRPr lang="en-US" dirty="0"/>
          </a:p>
        </p:txBody>
      </p:sp>
    </p:spTree>
    <p:extLst>
      <p:ext uri="{BB962C8B-B14F-4D97-AF65-F5344CB8AC3E}">
        <p14:creationId xmlns:p14="http://schemas.microsoft.com/office/powerpoint/2010/main" val="811591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6416" y="5153776"/>
            <a:ext cx="6589199" cy="1280890"/>
          </a:xfrm>
        </p:spPr>
        <p:txBody>
          <a:bodyPr>
            <a:noAutofit/>
          </a:bodyPr>
          <a:lstStyle/>
          <a:p>
            <a:r>
              <a:rPr lang="en-US" sz="1600" dirty="0"/>
              <a:t>M. Shawn Copeland, “Race, Class, and Gender in Jesuit and Feminist Education,” p. 131.</a:t>
            </a:r>
          </a:p>
        </p:txBody>
      </p:sp>
      <p:sp>
        <p:nvSpPr>
          <p:cNvPr id="3" name="Content Placeholder 2"/>
          <p:cNvSpPr>
            <a:spLocks noGrp="1"/>
          </p:cNvSpPr>
          <p:nvPr>
            <p:ph idx="1"/>
          </p:nvPr>
        </p:nvSpPr>
        <p:spPr>
          <a:xfrm>
            <a:off x="3297083" y="1131711"/>
            <a:ext cx="6591985" cy="3777622"/>
          </a:xfrm>
        </p:spPr>
        <p:txBody>
          <a:bodyPr>
            <a:normAutofit/>
          </a:bodyPr>
          <a:lstStyle/>
          <a:p>
            <a:pPr marL="0" indent="0">
              <a:buNone/>
            </a:pPr>
            <a:r>
              <a:rPr lang="en-US" sz="2800" dirty="0"/>
              <a:t>“Black feminist pedagogy resists unmindful surrender to the prevailing assumptions and ideas, habits and actions, cultural meanings and social conditions that hinder women and men of all races from living more human and humane lives.”</a:t>
            </a:r>
          </a:p>
        </p:txBody>
      </p:sp>
    </p:spTree>
    <p:extLst>
      <p:ext uri="{BB962C8B-B14F-4D97-AF65-F5344CB8AC3E}">
        <p14:creationId xmlns:p14="http://schemas.microsoft.com/office/powerpoint/2010/main" val="1492993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2560A-824F-AA46-87EA-4D22D9FBE8B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488F614-12DB-274B-8D3F-0CA9B071D248}"/>
              </a:ext>
            </a:extLst>
          </p:cNvPr>
          <p:cNvSpPr>
            <a:spLocks noGrp="1"/>
          </p:cNvSpPr>
          <p:nvPr>
            <p:ph idx="1"/>
          </p:nvPr>
        </p:nvSpPr>
        <p:spPr/>
        <p:txBody>
          <a:bodyPr vert="horz" lIns="91440" tIns="45720" rIns="91440" bIns="45720" rtlCol="0" anchor="t">
            <a:normAutofit/>
          </a:bodyPr>
          <a:lstStyle/>
          <a:p>
            <a:r>
              <a:rPr lang="en-US" dirty="0"/>
              <a:t>Brigitte Hipfl and Kristin </a:t>
            </a:r>
            <a:r>
              <a:rPr lang="en-US" dirty="0" err="1"/>
              <a:t>Loftsdottir</a:t>
            </a:r>
            <a:r>
              <a:rPr lang="en-US" dirty="0"/>
              <a:t>, eds., </a:t>
            </a:r>
            <a:r>
              <a:rPr lang="en-US" i="1" dirty="0"/>
              <a:t>Teaching “Race” with a Gendered Edge</a:t>
            </a:r>
            <a:r>
              <a:rPr lang="en-US" dirty="0"/>
              <a:t>. Budapest/New York: ATGENDER and Central European University Press, 2012.</a:t>
            </a:r>
          </a:p>
          <a:p>
            <a:r>
              <a:rPr lang="en-US" dirty="0"/>
              <a:t>M. Shawn Copeland, “The Intersection of Race, Class, and Gender in Jesuit and Feminist Education: Finding Transcendent Meaning in the Concrete.” In </a:t>
            </a:r>
            <a:r>
              <a:rPr lang="en-US" i="1" dirty="0"/>
              <a:t>Jesuit and Feminist Education: Intersections in Teaching and Learning for the Twenty-first Century</a:t>
            </a:r>
            <a:r>
              <a:rPr lang="en-US" dirty="0"/>
              <a:t>, ed. Jocelyn M. </a:t>
            </a:r>
            <a:r>
              <a:rPr lang="en-US" dirty="0" err="1"/>
              <a:t>Boryczka</a:t>
            </a:r>
            <a:r>
              <a:rPr lang="en-US" dirty="0"/>
              <a:t> and Elizabeth A. Petrino. New York: Fordham University Press, 2012, 127-39.</a:t>
            </a:r>
          </a:p>
          <a:p>
            <a:r>
              <a:rPr lang="en-US" dirty="0" err="1">
                <a:ea typeface="+mn-lt"/>
                <a:cs typeface="+mn-lt"/>
              </a:rPr>
              <a:t>Anyon</a:t>
            </a:r>
            <a:r>
              <a:rPr lang="en-US" dirty="0">
                <a:ea typeface="+mn-lt"/>
                <a:cs typeface="+mn-lt"/>
              </a:rPr>
              <a:t>, Jean. “The Retreat of Marxism and Socialist Feminism: Postmodern and </a:t>
            </a:r>
            <a:r>
              <a:rPr lang="en-US" dirty="0" err="1">
                <a:ea typeface="+mn-lt"/>
                <a:cs typeface="+mn-lt"/>
              </a:rPr>
              <a:t>Poststructural</a:t>
            </a:r>
            <a:r>
              <a:rPr lang="en-US" dirty="0">
                <a:ea typeface="+mn-lt"/>
                <a:cs typeface="+mn-lt"/>
              </a:rPr>
              <a:t> Theories in Education.” Curriculum Inquiry, vol. 24, no. 2, 1994, pp. 115–133. </a:t>
            </a:r>
          </a:p>
          <a:p>
            <a:r>
              <a:rPr lang="en-US" dirty="0">
                <a:ea typeface="+mn-lt"/>
                <a:cs typeface="+mn-lt"/>
              </a:rPr>
              <a:t>Zalewski, </a:t>
            </a:r>
            <a:r>
              <a:rPr lang="en-US" dirty="0" err="1">
                <a:ea typeface="+mn-lt"/>
                <a:cs typeface="+mn-lt"/>
              </a:rPr>
              <a:t>Marysia</a:t>
            </a:r>
            <a:r>
              <a:rPr lang="en-US" dirty="0">
                <a:ea typeface="+mn-lt"/>
                <a:cs typeface="+mn-lt"/>
              </a:rPr>
              <a:t>. </a:t>
            </a:r>
            <a:r>
              <a:rPr lang="en-US" i="1" dirty="0">
                <a:ea typeface="+mn-lt"/>
                <a:cs typeface="+mn-lt"/>
              </a:rPr>
              <a:t>Feminism After Postmodernism?</a:t>
            </a:r>
            <a:r>
              <a:rPr lang="en-US" dirty="0">
                <a:ea typeface="+mn-lt"/>
                <a:cs typeface="+mn-lt"/>
              </a:rPr>
              <a:t> Routledge Ltd, 2000.</a:t>
            </a:r>
            <a:endParaRPr lang="en-US" dirty="0"/>
          </a:p>
          <a:p>
            <a:endParaRPr lang="en-US" dirty="0"/>
          </a:p>
        </p:txBody>
      </p:sp>
    </p:spTree>
    <p:extLst>
      <p:ext uri="{BB962C8B-B14F-4D97-AF65-F5344CB8AC3E}">
        <p14:creationId xmlns:p14="http://schemas.microsoft.com/office/powerpoint/2010/main" val="1453450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Intersectionality &amp; Black Queer Theory</a:t>
            </a:r>
            <a:endParaRPr lang="en-US" dirty="0"/>
          </a:p>
        </p:txBody>
      </p:sp>
      <p:sp>
        <p:nvSpPr>
          <p:cNvPr id="3" name="Content Placeholder 2"/>
          <p:cNvSpPr>
            <a:spLocks noGrp="1"/>
          </p:cNvSpPr>
          <p:nvPr>
            <p:ph idx="1"/>
          </p:nvPr>
        </p:nvSpPr>
        <p:spPr/>
        <p:txBody>
          <a:bodyPr/>
          <a:lstStyle/>
          <a:p>
            <a:pPr marL="0" indent="0" algn="ctr">
              <a:buNone/>
            </a:pPr>
            <a:r>
              <a:rPr lang="en-US" dirty="0" smtClean="0"/>
              <a:t>Frederick Charles </a:t>
            </a:r>
            <a:r>
              <a:rPr lang="en-US" dirty="0" err="1" smtClean="0"/>
              <a:t>Staidum</a:t>
            </a:r>
            <a:r>
              <a:rPr lang="en-US" dirty="0" smtClean="0"/>
              <a:t>, Jr., PhD</a:t>
            </a:r>
          </a:p>
          <a:p>
            <a:pPr marL="0" indent="0" algn="ctr">
              <a:buNone/>
            </a:pPr>
            <a:r>
              <a:rPr lang="en-US" dirty="0"/>
              <a:t>Assistant Professor | Department of </a:t>
            </a:r>
            <a:r>
              <a:rPr lang="en-US" dirty="0" smtClean="0"/>
              <a:t>English</a:t>
            </a:r>
            <a:endParaRPr lang="en-US" dirty="0"/>
          </a:p>
          <a:p>
            <a:pPr marL="0" indent="0" algn="ctr">
              <a:buNone/>
            </a:pPr>
            <a:r>
              <a:rPr lang="en-US" dirty="0"/>
              <a:t>Woodrow Wilson Fellow </a:t>
            </a:r>
            <a:r>
              <a:rPr lang="en-US" dirty="0" smtClean="0"/>
              <a:t>2020-2021</a:t>
            </a:r>
            <a:endParaRPr lang="en-US" dirty="0"/>
          </a:p>
          <a:p>
            <a:pPr marL="0" indent="0" algn="ctr">
              <a:buNone/>
            </a:pPr>
            <a:r>
              <a:rPr lang="en-US" dirty="0"/>
              <a:t>Pronouns | He | Him | His</a:t>
            </a:r>
          </a:p>
        </p:txBody>
      </p:sp>
    </p:spTree>
    <p:extLst>
      <p:ext uri="{BB962C8B-B14F-4D97-AF65-F5344CB8AC3E}">
        <p14:creationId xmlns:p14="http://schemas.microsoft.com/office/powerpoint/2010/main" val="1398204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4C0B10B-D2C4-4A54-AFAD-3D27DF88BB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12">
            <a:extLst>
              <a:ext uri="{FF2B5EF4-FFF2-40B4-BE49-F238E27FC236}">
                <a16:creationId xmlns:a16="http://schemas.microsoft.com/office/drawing/2014/main" id="{B6BADB90-C74B-40D6-86DC-503F65FCE8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9" name="Freeform 44">
              <a:extLst>
                <a:ext uri="{FF2B5EF4-FFF2-40B4-BE49-F238E27FC236}">
                  <a16:creationId xmlns:a16="http://schemas.microsoft.com/office/drawing/2014/main" id="{6559431D-1886-4AE0-9B87-9AD2ECAB843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45">
              <a:extLst>
                <a:ext uri="{FF2B5EF4-FFF2-40B4-BE49-F238E27FC236}">
                  <a16:creationId xmlns:a16="http://schemas.microsoft.com/office/drawing/2014/main" id="{373850A5-B04A-4FCD-9E73-EE322167FB3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46">
              <a:extLst>
                <a:ext uri="{FF2B5EF4-FFF2-40B4-BE49-F238E27FC236}">
                  <a16:creationId xmlns:a16="http://schemas.microsoft.com/office/drawing/2014/main" id="{82C18C67-80FA-4738-AA53-0AF2419F98E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47">
              <a:extLst>
                <a:ext uri="{FF2B5EF4-FFF2-40B4-BE49-F238E27FC236}">
                  <a16:creationId xmlns:a16="http://schemas.microsoft.com/office/drawing/2014/main" id="{48543B1A-8BF5-4C63-8404-41B2EA70B33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2DF5096-E051-498C-A3ED-CBA77A813AAC}"/>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itle 5">
            <a:extLst>
              <a:ext uri="{FF2B5EF4-FFF2-40B4-BE49-F238E27FC236}">
                <a16:creationId xmlns:a16="http://schemas.microsoft.com/office/drawing/2014/main" id="{BCBC1555-60EF-7A4A-8423-30F807A2A250}"/>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rPr>
              <a:t>Intersectionality</a:t>
            </a:r>
          </a:p>
        </p:txBody>
      </p:sp>
      <p:sp>
        <p:nvSpPr>
          <p:cNvPr id="3" name="Content Placeholder 2">
            <a:extLst>
              <a:ext uri="{FF2B5EF4-FFF2-40B4-BE49-F238E27FC236}">
                <a16:creationId xmlns:a16="http://schemas.microsoft.com/office/drawing/2014/main" id="{0FD9F681-A9B8-0C42-8474-9CB4B4FE4177}"/>
              </a:ext>
            </a:extLst>
          </p:cNvPr>
          <p:cNvSpPr>
            <a:spLocks noGrp="1"/>
          </p:cNvSpPr>
          <p:nvPr>
            <p:ph idx="1"/>
          </p:nvPr>
        </p:nvSpPr>
        <p:spPr>
          <a:xfrm>
            <a:off x="1119322" y="2209458"/>
            <a:ext cx="6727219" cy="4326254"/>
          </a:xfrm>
        </p:spPr>
        <p:txBody>
          <a:bodyPr>
            <a:noAutofit/>
          </a:bodyPr>
          <a:lstStyle/>
          <a:p>
            <a:r>
              <a:rPr lang="en-US" sz="1800" dirty="0"/>
              <a:t>A central tenet of Black Feminism; First coined by African American legal scholar </a:t>
            </a:r>
            <a:r>
              <a:rPr lang="en-US" sz="1800" b="1" dirty="0" err="1"/>
              <a:t>Kimberlé</a:t>
            </a:r>
            <a:r>
              <a:rPr lang="en-US" sz="1800" b="1" dirty="0"/>
              <a:t> Crenshaw </a:t>
            </a:r>
            <a:r>
              <a:rPr lang="en-US" sz="1800" dirty="0"/>
              <a:t>in her essays “</a:t>
            </a:r>
            <a:r>
              <a:rPr lang="en-US" sz="1800" dirty="0" err="1"/>
              <a:t>Demarginalizing</a:t>
            </a:r>
            <a:r>
              <a:rPr lang="en-US" sz="1800" dirty="0"/>
              <a:t> the Intersection of Race and Sex” (</a:t>
            </a:r>
            <a:r>
              <a:rPr lang="en-US" sz="1800" i="1" dirty="0"/>
              <a:t>University of Chicago Legal Forum</a:t>
            </a:r>
            <a:r>
              <a:rPr lang="en-US" sz="1800" dirty="0"/>
              <a:t>, 1989) and “Mapping the Margins” (</a:t>
            </a:r>
            <a:r>
              <a:rPr lang="en-US" sz="1800" i="1" dirty="0"/>
              <a:t>Stanford Law Review</a:t>
            </a:r>
            <a:r>
              <a:rPr lang="en-US" sz="1800" dirty="0"/>
              <a:t>, 1991).</a:t>
            </a:r>
          </a:p>
          <a:p>
            <a:r>
              <a:rPr lang="en-US" sz="1800" dirty="0"/>
              <a:t>Crenshaw captures the ways in which </a:t>
            </a:r>
            <a:r>
              <a:rPr lang="en-US" sz="1800" b="1" dirty="0"/>
              <a:t>race, class, and gender </a:t>
            </a:r>
            <a:r>
              <a:rPr lang="en-US" sz="1800" b="1" u="sng" dirty="0"/>
              <a:t>interact</a:t>
            </a:r>
            <a:r>
              <a:rPr lang="en-US" sz="1800" dirty="0"/>
              <a:t> to shape </a:t>
            </a:r>
            <a:r>
              <a:rPr lang="en-US" sz="1800" b="1" u="sng" dirty="0"/>
              <a:t>experiences</a:t>
            </a:r>
            <a:r>
              <a:rPr lang="en-US" sz="1800" dirty="0"/>
              <a:t> of women of color.  She argues for the importance of understanding the </a:t>
            </a:r>
            <a:r>
              <a:rPr lang="en-US" sz="1800" b="1" dirty="0"/>
              <a:t>imbrication</a:t>
            </a:r>
            <a:r>
              <a:rPr lang="en-US" sz="1800" dirty="0"/>
              <a:t> of factors that are often treated discretely, such as race, class, and gender. </a:t>
            </a:r>
            <a:r>
              <a:rPr lang="en-US" sz="1800" b="1" dirty="0"/>
              <a:t>These factors are </a:t>
            </a:r>
            <a:r>
              <a:rPr lang="en-US" sz="1800" b="1" u="sng" dirty="0"/>
              <a:t>neither mutually exclusive nor additive</a:t>
            </a:r>
            <a:r>
              <a:rPr lang="en-US" sz="1800" b="1" dirty="0"/>
              <a:t> but rather </a:t>
            </a:r>
            <a:r>
              <a:rPr lang="en-US" sz="1800" b="1" u="sng" dirty="0"/>
              <a:t>intertwine or intersect to create complex situations of oppression</a:t>
            </a:r>
            <a:r>
              <a:rPr lang="en-US" sz="1800" b="1" dirty="0"/>
              <a:t>.</a:t>
            </a:r>
            <a:endParaRPr lang="en-US" sz="1800" dirty="0"/>
          </a:p>
          <a:p>
            <a:r>
              <a:rPr lang="en-US" sz="1800" dirty="0"/>
              <a:t>Intersectionality is distinct from the idea of additive discrimination.  Women of color </a:t>
            </a:r>
            <a:r>
              <a:rPr lang="en-US" sz="1800" u="sng" dirty="0"/>
              <a:t>do not simply experience gender discrimination plus racial discrimination</a:t>
            </a:r>
            <a:r>
              <a:rPr lang="en-US" sz="1800" dirty="0"/>
              <a:t> as two distinct systems of oppression.  Rather, the idea underlying intersectionality is that </a:t>
            </a:r>
            <a:r>
              <a:rPr lang="en-US" sz="1800" b="1" dirty="0"/>
              <a:t>the particular ways in which race, gender, and other forms of subordination intersect and overlap are </a:t>
            </a:r>
            <a:r>
              <a:rPr lang="en-US" sz="1800" b="1" u="sng" dirty="0"/>
              <a:t>mutually constitutive, creating unique experiences and locations of subordination and vulnerability</a:t>
            </a:r>
            <a:r>
              <a:rPr lang="en-US" sz="1800" b="1" dirty="0"/>
              <a:t>.</a:t>
            </a:r>
          </a:p>
        </p:txBody>
      </p:sp>
      <p:pic>
        <p:nvPicPr>
          <p:cNvPr id="5" name="Picture 4" descr="A picture containing object, clock&#10;&#10;Description automatically generated">
            <a:extLst>
              <a:ext uri="{FF2B5EF4-FFF2-40B4-BE49-F238E27FC236}">
                <a16:creationId xmlns:a16="http://schemas.microsoft.com/office/drawing/2014/main" id="{2113DCAA-D1B6-084D-9013-9B6577E2386D}"/>
              </a:ext>
            </a:extLst>
          </p:cNvPr>
          <p:cNvPicPr>
            <a:picLocks noChangeAspect="1"/>
          </p:cNvPicPr>
          <p:nvPr/>
        </p:nvPicPr>
        <p:blipFill rotWithShape="1">
          <a:blip r:embed="rId3">
            <a:extLst>
              <a:ext uri="{837473B0-CC2E-450A-ABE3-18F120FF3D39}">
                <a1611:picAttrSrcUrl xmlns="" xmlns:a1611="http://schemas.microsoft.com/office/drawing/2016/11/main" r:id="rId4"/>
              </a:ext>
            </a:extLst>
          </a:blip>
          <a:srcRect t="-27325" b="-27325"/>
          <a:stretch/>
        </p:blipFill>
        <p:spPr>
          <a:xfrm>
            <a:off x="8004385" y="2735900"/>
            <a:ext cx="4802404" cy="3563372"/>
          </a:xfrm>
          <a:prstGeom prst="rect">
            <a:avLst/>
          </a:prstGeom>
        </p:spPr>
      </p:pic>
    </p:spTree>
    <p:extLst>
      <p:ext uri="{BB962C8B-B14F-4D97-AF65-F5344CB8AC3E}">
        <p14:creationId xmlns:p14="http://schemas.microsoft.com/office/powerpoint/2010/main" val="386416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0F24D38-B79E-44B4-830E-043F45D96D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8658310-9F8D-5348-93E0-29F4737CA382}"/>
              </a:ext>
            </a:extLst>
          </p:cNvPr>
          <p:cNvSpPr>
            <a:spLocks noGrp="1"/>
          </p:cNvSpPr>
          <p:nvPr>
            <p:ph type="title"/>
          </p:nvPr>
        </p:nvSpPr>
        <p:spPr>
          <a:xfrm>
            <a:off x="838200" y="620742"/>
            <a:ext cx="10515600" cy="1325563"/>
          </a:xfrm>
        </p:spPr>
        <p:txBody>
          <a:bodyPr>
            <a:normAutofit/>
          </a:bodyPr>
          <a:lstStyle/>
          <a:p>
            <a:r>
              <a:rPr lang="en-US">
                <a:solidFill>
                  <a:srgbClr val="FFFFFF"/>
                </a:solidFill>
              </a:rPr>
              <a:t>Example: The Immigration Reform Act of 1990 and the “battered spouse waiver”</a:t>
            </a:r>
          </a:p>
        </p:txBody>
      </p:sp>
      <p:cxnSp>
        <p:nvCxnSpPr>
          <p:cNvPr id="21" name="Straight Connector 20">
            <a:extLst>
              <a:ext uri="{FF2B5EF4-FFF2-40B4-BE49-F238E27FC236}">
                <a16:creationId xmlns:a16="http://schemas.microsoft.com/office/drawing/2014/main" id="{FC469874-256B-45B3-A79C-7591B4BA1E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F2CF2D6-EBEE-7449-B227-F6467EA81DE3}"/>
              </a:ext>
            </a:extLst>
          </p:cNvPr>
          <p:cNvSpPr>
            <a:spLocks noGrp="1"/>
          </p:cNvSpPr>
          <p:nvPr>
            <p:ph sz="half" idx="1"/>
          </p:nvPr>
        </p:nvSpPr>
        <p:spPr>
          <a:xfrm>
            <a:off x="296562" y="1946305"/>
            <a:ext cx="5639418" cy="4230657"/>
          </a:xfrm>
        </p:spPr>
        <p:txBody>
          <a:bodyPr>
            <a:normAutofit/>
          </a:bodyPr>
          <a:lstStyle/>
          <a:p>
            <a:r>
              <a:rPr lang="en-US" sz="2000" b="1" dirty="0">
                <a:solidFill>
                  <a:srgbClr val="FFFFFF"/>
                </a:solidFill>
              </a:rPr>
              <a:t>Before 1990</a:t>
            </a:r>
            <a:r>
              <a:rPr lang="en-US" sz="2000" dirty="0">
                <a:solidFill>
                  <a:srgbClr val="FFFFFF"/>
                </a:solidFill>
              </a:rPr>
              <a:t>: “Under the [original] marriage fraud provisions […], a person who immigrated to the United States to marry a United States citizen or permanent </a:t>
            </a:r>
            <a:r>
              <a:rPr lang="en-US" sz="2000" b="1" dirty="0">
                <a:solidFill>
                  <a:srgbClr val="FFFFFF"/>
                </a:solidFill>
              </a:rPr>
              <a:t>resident had to remain ‘properly’ married for two years before even applying for permanent residents status</a:t>
            </a:r>
            <a:r>
              <a:rPr lang="en-US" sz="2000" dirty="0">
                <a:solidFill>
                  <a:srgbClr val="FFFFFF"/>
                </a:solidFill>
              </a:rPr>
              <a:t>, at which time applications for the immigrant’s permanent status were </a:t>
            </a:r>
            <a:r>
              <a:rPr lang="en-US" sz="2000" b="1" dirty="0">
                <a:solidFill>
                  <a:srgbClr val="FFFFFF"/>
                </a:solidFill>
              </a:rPr>
              <a:t>required of both spouses</a:t>
            </a:r>
            <a:r>
              <a:rPr lang="en-US" sz="2000" dirty="0">
                <a:solidFill>
                  <a:srgbClr val="FFFFFF"/>
                </a:solidFill>
              </a:rPr>
              <a:t>.” (Crenshaw 201)</a:t>
            </a:r>
          </a:p>
          <a:p>
            <a:r>
              <a:rPr lang="en-US" sz="2000" dirty="0">
                <a:solidFill>
                  <a:srgbClr val="FFFFFF"/>
                </a:solidFill>
              </a:rPr>
              <a:t>“[U]</a:t>
            </a:r>
            <a:r>
              <a:rPr lang="en-US" sz="2000" dirty="0" err="1">
                <a:solidFill>
                  <a:srgbClr val="FFFFFF"/>
                </a:solidFill>
              </a:rPr>
              <a:t>nder</a:t>
            </a:r>
            <a:r>
              <a:rPr lang="en-US" sz="2000" dirty="0">
                <a:solidFill>
                  <a:srgbClr val="FFFFFF"/>
                </a:solidFill>
              </a:rPr>
              <a:t> these circumstances, many immigrant women were reluctant to leave even the most abusive of partners for fear of being deported” (Crenshaw 201).</a:t>
            </a:r>
          </a:p>
        </p:txBody>
      </p:sp>
      <p:sp>
        <p:nvSpPr>
          <p:cNvPr id="4" name="Content Placeholder 3">
            <a:extLst>
              <a:ext uri="{FF2B5EF4-FFF2-40B4-BE49-F238E27FC236}">
                <a16:creationId xmlns:a16="http://schemas.microsoft.com/office/drawing/2014/main" id="{82908454-1BE6-514F-8A6A-A58872BC23AB}"/>
              </a:ext>
            </a:extLst>
          </p:cNvPr>
          <p:cNvSpPr>
            <a:spLocks noGrp="1"/>
          </p:cNvSpPr>
          <p:nvPr>
            <p:ph sz="half" idx="2"/>
          </p:nvPr>
        </p:nvSpPr>
        <p:spPr>
          <a:xfrm>
            <a:off x="5935980" y="1946305"/>
            <a:ext cx="6013004" cy="4230658"/>
          </a:xfrm>
        </p:spPr>
        <p:txBody>
          <a:bodyPr>
            <a:noAutofit/>
          </a:bodyPr>
          <a:lstStyle/>
          <a:p>
            <a:r>
              <a:rPr lang="en-US" sz="1800" b="1" dirty="0">
                <a:solidFill>
                  <a:srgbClr val="FFFFFF"/>
                </a:solidFill>
              </a:rPr>
              <a:t>After 1990:  </a:t>
            </a:r>
            <a:r>
              <a:rPr lang="en-US" sz="1800" dirty="0">
                <a:solidFill>
                  <a:srgbClr val="FFFFFF"/>
                </a:solidFill>
              </a:rPr>
              <a:t>Congress, in 1990, added a provision allowing “an explicit waiver for hardship caused by domestic violence” (Crenshaw 201).</a:t>
            </a:r>
          </a:p>
          <a:p>
            <a:r>
              <a:rPr lang="en-US" sz="1800" dirty="0">
                <a:solidFill>
                  <a:srgbClr val="FFFFFF"/>
                </a:solidFill>
              </a:rPr>
              <a:t>“Yet many immigrant women, particularly immigrant women of color, have remained vulnerable to battering because they are unable to meet the conditions established for a waiver.  The evidence required to support a waiver ‘can include, but is not limited to reports and affidavits from police, medical personnel, psychologists, school officials, and social service agencies.’” (Crenshaw 201)</a:t>
            </a:r>
          </a:p>
          <a:p>
            <a:pPr lvl="1"/>
            <a:r>
              <a:rPr lang="en-US" sz="1800" dirty="0">
                <a:solidFill>
                  <a:srgbClr val="FFFFFF"/>
                </a:solidFill>
              </a:rPr>
              <a:t>Limited access to these resources</a:t>
            </a:r>
          </a:p>
          <a:p>
            <a:pPr lvl="1"/>
            <a:r>
              <a:rPr lang="en-US" sz="1800" dirty="0">
                <a:solidFill>
                  <a:srgbClr val="FFFFFF"/>
                </a:solidFill>
              </a:rPr>
              <a:t>Lack of privacy (esp. living with extended family)</a:t>
            </a:r>
          </a:p>
          <a:p>
            <a:pPr lvl="1"/>
            <a:r>
              <a:rPr lang="en-US" sz="1800" dirty="0">
                <a:solidFill>
                  <a:srgbClr val="FFFFFF"/>
                </a:solidFill>
              </a:rPr>
              <a:t>Language barriers</a:t>
            </a:r>
          </a:p>
          <a:p>
            <a:pPr lvl="1"/>
            <a:r>
              <a:rPr lang="en-US" sz="1800" dirty="0">
                <a:solidFill>
                  <a:srgbClr val="FFFFFF"/>
                </a:solidFill>
              </a:rPr>
              <a:t>Lack of independent access to information re: their immigration status</a:t>
            </a:r>
          </a:p>
          <a:p>
            <a:pPr lvl="1"/>
            <a:r>
              <a:rPr lang="en-US" sz="1800" dirty="0">
                <a:solidFill>
                  <a:srgbClr val="FFFFFF"/>
                </a:solidFill>
              </a:rPr>
              <a:t>Undocumented family members and fear of inviting scrutiny</a:t>
            </a:r>
          </a:p>
        </p:txBody>
      </p:sp>
    </p:spTree>
    <p:extLst>
      <p:ext uri="{BB962C8B-B14F-4D97-AF65-F5344CB8AC3E}">
        <p14:creationId xmlns:p14="http://schemas.microsoft.com/office/powerpoint/2010/main" val="382323101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285ED-7C33-4157-9224-1A62DFF66128}"/>
              </a:ext>
            </a:extLst>
          </p:cNvPr>
          <p:cNvSpPr>
            <a:spLocks noGrp="1"/>
          </p:cNvSpPr>
          <p:nvPr>
            <p:ph type="title"/>
          </p:nvPr>
        </p:nvSpPr>
        <p:spPr>
          <a:xfrm>
            <a:off x="1075767" y="1188637"/>
            <a:ext cx="2988234" cy="4480726"/>
          </a:xfrm>
        </p:spPr>
        <p:txBody>
          <a:bodyPr>
            <a:normAutofit/>
          </a:bodyPr>
          <a:lstStyle/>
          <a:p>
            <a:r>
              <a:rPr lang="en-US" sz="5400" dirty="0">
                <a:cs typeface="Calibri Light"/>
              </a:rPr>
              <a:t>Intent of session</a:t>
            </a:r>
          </a:p>
        </p:txBody>
      </p:sp>
      <p:cxnSp>
        <p:nvCxnSpPr>
          <p:cNvPr id="23" name="Straight Connector 22">
            <a:extLst>
              <a:ext uri="{FF2B5EF4-FFF2-40B4-BE49-F238E27FC236}">
                <a16:creationId xmlns:a16="http://schemas.microsoft.com/office/drawing/2014/main" id="{23AAC9B5-8015-485C-ACF9-A750390E9A5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4822FE1-3549-4E71-BF80-E54A66F6FCEE}"/>
              </a:ext>
            </a:extLst>
          </p:cNvPr>
          <p:cNvSpPr>
            <a:spLocks noGrp="1"/>
          </p:cNvSpPr>
          <p:nvPr>
            <p:ph idx="1"/>
          </p:nvPr>
        </p:nvSpPr>
        <p:spPr>
          <a:xfrm>
            <a:off x="4841432" y="1717401"/>
            <a:ext cx="6576696" cy="3491729"/>
          </a:xfrm>
        </p:spPr>
        <p:txBody>
          <a:bodyPr vert="horz" lIns="91440" tIns="45720" rIns="91440" bIns="45720" rtlCol="0" anchor="ctr">
            <a:noAutofit/>
          </a:bodyPr>
          <a:lstStyle/>
          <a:p>
            <a:r>
              <a:rPr lang="en-US" sz="3000" dirty="0">
                <a:ea typeface="+mn-lt"/>
                <a:cs typeface="+mn-lt"/>
              </a:rPr>
              <a:t>Introduction to theories relevant to anti-racist pedagogy </a:t>
            </a:r>
            <a:endParaRPr lang="en-US" sz="3000" dirty="0">
              <a:cs typeface="Calibri" panose="020F0502020204030204"/>
            </a:endParaRPr>
          </a:p>
          <a:p>
            <a:r>
              <a:rPr lang="en-US" sz="3000" dirty="0">
                <a:ea typeface="+mn-lt"/>
                <a:cs typeface="+mn-lt"/>
              </a:rPr>
              <a:t>Discussion of how presented theories can inform anti-racist pedagogy within your discipline </a:t>
            </a:r>
            <a:endParaRPr lang="en-US" dirty="0">
              <a:cs typeface="Calibri" panose="020F0502020204030204"/>
            </a:endParaRPr>
          </a:p>
        </p:txBody>
      </p:sp>
    </p:spTree>
    <p:extLst>
      <p:ext uri="{BB962C8B-B14F-4D97-AF65-F5344CB8AC3E}">
        <p14:creationId xmlns:p14="http://schemas.microsoft.com/office/powerpoint/2010/main" val="494043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6A1473A6-3F22-483E-8A30-80B9D2B145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2" name="Group 41">
            <a:extLst>
              <a:ext uri="{FF2B5EF4-FFF2-40B4-BE49-F238E27FC236}">
                <a16:creationId xmlns:a16="http://schemas.microsoft.com/office/drawing/2014/main" id="{AA1375E3-3E53-4D75-BAB7-E5929BFCB25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43" name="Freeform 6">
              <a:extLst>
                <a:ext uri="{FF2B5EF4-FFF2-40B4-BE49-F238E27FC236}">
                  <a16:creationId xmlns:a16="http://schemas.microsoft.com/office/drawing/2014/main" id="{0BBEEF67-3DDF-46CF-8CD5-EA5F0E4FB07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7">
              <a:extLst>
                <a:ext uri="{FF2B5EF4-FFF2-40B4-BE49-F238E27FC236}">
                  <a16:creationId xmlns:a16="http://schemas.microsoft.com/office/drawing/2014/main" id="{8FAC1C95-F817-487C-B8B2-CF141FBB1C2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Rectangle 8">
              <a:extLst>
                <a:ext uri="{FF2B5EF4-FFF2-40B4-BE49-F238E27FC236}">
                  <a16:creationId xmlns:a16="http://schemas.microsoft.com/office/drawing/2014/main" id="{C2C5363A-D941-4AA1-8D38-D7E44A1E2E01}"/>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 name="Title 4">
            <a:extLst>
              <a:ext uri="{FF2B5EF4-FFF2-40B4-BE49-F238E27FC236}">
                <a16:creationId xmlns:a16="http://schemas.microsoft.com/office/drawing/2014/main" id="{E190019F-9877-4F48-B059-7EDB7EFB7888}"/>
              </a:ext>
            </a:extLst>
          </p:cNvPr>
          <p:cNvSpPr>
            <a:spLocks noGrp="1"/>
          </p:cNvSpPr>
          <p:nvPr>
            <p:ph type="title"/>
          </p:nvPr>
        </p:nvSpPr>
        <p:spPr>
          <a:xfrm>
            <a:off x="1098468" y="885651"/>
            <a:ext cx="3229803" cy="4624603"/>
          </a:xfrm>
        </p:spPr>
        <p:txBody>
          <a:bodyPr>
            <a:normAutofit/>
          </a:bodyPr>
          <a:lstStyle/>
          <a:p>
            <a:r>
              <a:rPr lang="en-US">
                <a:solidFill>
                  <a:srgbClr val="FFFFFF"/>
                </a:solidFill>
              </a:rPr>
              <a:t>What does this example teach us?</a:t>
            </a:r>
          </a:p>
        </p:txBody>
      </p:sp>
      <p:sp>
        <p:nvSpPr>
          <p:cNvPr id="20" name="Content Placeholder 5">
            <a:extLst>
              <a:ext uri="{FF2B5EF4-FFF2-40B4-BE49-F238E27FC236}">
                <a16:creationId xmlns:a16="http://schemas.microsoft.com/office/drawing/2014/main" id="{D9A6880E-E65D-C94E-AD8C-468B4562A211}"/>
              </a:ext>
            </a:extLst>
          </p:cNvPr>
          <p:cNvSpPr>
            <a:spLocks noGrp="1"/>
          </p:cNvSpPr>
          <p:nvPr>
            <p:ph idx="1"/>
          </p:nvPr>
        </p:nvSpPr>
        <p:spPr>
          <a:xfrm>
            <a:off x="4654300" y="831567"/>
            <a:ext cx="7208186" cy="5341862"/>
          </a:xfrm>
        </p:spPr>
        <p:txBody>
          <a:bodyPr anchor="ctr">
            <a:noAutofit/>
          </a:bodyPr>
          <a:lstStyle/>
          <a:p>
            <a:r>
              <a:rPr lang="en-US" sz="2000" dirty="0"/>
              <a:t>“Intersectional subordination </a:t>
            </a:r>
            <a:r>
              <a:rPr lang="en-US" sz="2000" b="1" dirty="0"/>
              <a:t>need not be intentionally produced</a:t>
            </a:r>
            <a:r>
              <a:rPr lang="en-US" sz="2000" dirty="0"/>
              <a:t>; in fact, it is frequently </a:t>
            </a:r>
            <a:r>
              <a:rPr lang="en-US" sz="2000" b="1" dirty="0"/>
              <a:t>the consequence of </a:t>
            </a:r>
            <a:r>
              <a:rPr lang="en-US" sz="2000" b="1" u="sng" dirty="0"/>
              <a:t>the imposition of one burden that interacts with pre-existing vulnerabilities to create yet another dimension of disempowerment</a:t>
            </a:r>
            <a:r>
              <a:rPr lang="en-US" sz="2000" dirty="0"/>
              <a:t>” (Crenshaw 202).</a:t>
            </a:r>
          </a:p>
          <a:p>
            <a:r>
              <a:rPr lang="en-US" sz="2000" dirty="0"/>
              <a:t>“The enactment of the domestic violence waiver of the marriage fraud provisions similarly illustrates how modest attempts to respond to certain problems can be ineffective when the intersectional location of women of color is not considered in fashioning the remedy.  Cultural identity and class affect the likelihood that a battered spouse could take advantage of the waiver.  </a:t>
            </a:r>
            <a:r>
              <a:rPr lang="en-US" sz="2000" b="1" dirty="0"/>
              <a:t>Although the waiver is formally available to all women, the terms of the waiver make it inaccessible to some.  </a:t>
            </a:r>
            <a:r>
              <a:rPr lang="en-US" sz="2000" dirty="0"/>
              <a:t>Immigrant women who are socially, culturally, or economically privileged are more likely to be able to marshal the resources need to satisfy the waiver requirements.  Those immigrant women least able to take advantage of the waiver—women who are socially or economically the most marginal—are most likely to be women of color” (Crenshaw 202).</a:t>
            </a:r>
          </a:p>
        </p:txBody>
      </p:sp>
    </p:spTree>
    <p:extLst>
      <p:ext uri="{BB962C8B-B14F-4D97-AF65-F5344CB8AC3E}">
        <p14:creationId xmlns:p14="http://schemas.microsoft.com/office/powerpoint/2010/main" val="224935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45">
            <a:extLst>
              <a:ext uri="{FF2B5EF4-FFF2-40B4-BE49-F238E27FC236}">
                <a16:creationId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46">
            <a:extLst>
              <a:ext uri="{FF2B5EF4-FFF2-40B4-BE49-F238E27FC236}">
                <a16:creationId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712D01-49A6-B74E-827C-94AEDEFDAFBE}"/>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Black Queer Theory</a:t>
            </a:r>
          </a:p>
        </p:txBody>
      </p:sp>
      <p:sp>
        <p:nvSpPr>
          <p:cNvPr id="3" name="Content Placeholder 2">
            <a:extLst>
              <a:ext uri="{FF2B5EF4-FFF2-40B4-BE49-F238E27FC236}">
                <a16:creationId xmlns:a16="http://schemas.microsoft.com/office/drawing/2014/main" id="{2E343DBB-29CC-A149-BFD5-BFB0CAB10296}"/>
              </a:ext>
            </a:extLst>
          </p:cNvPr>
          <p:cNvSpPr>
            <a:spLocks noGrp="1"/>
          </p:cNvSpPr>
          <p:nvPr>
            <p:ph idx="1"/>
          </p:nvPr>
        </p:nvSpPr>
        <p:spPr>
          <a:xfrm>
            <a:off x="1119322" y="2479297"/>
            <a:ext cx="10767878" cy="3880439"/>
          </a:xfrm>
        </p:spPr>
        <p:txBody>
          <a:bodyPr anchor="ctr">
            <a:noAutofit/>
          </a:bodyPr>
          <a:lstStyle/>
          <a:p>
            <a:pPr marL="0" indent="0">
              <a:buNone/>
            </a:pPr>
            <a:r>
              <a:rPr lang="en-US" sz="2000" dirty="0"/>
              <a:t>First, what is queer theory?</a:t>
            </a:r>
          </a:p>
          <a:p>
            <a:pPr lvl="0"/>
            <a:r>
              <a:rPr lang="en-US" sz="2000" dirty="0"/>
              <a:t>Queer theory </a:t>
            </a:r>
            <a:r>
              <a:rPr lang="en-US" sz="2000" b="1" dirty="0"/>
              <a:t>critiques heteronormativity</a:t>
            </a:r>
            <a:r>
              <a:rPr lang="en-US" sz="2000" dirty="0"/>
              <a:t>—the politically defined and socially ingrained dominance of heterosexuality; social relations predicated on a binary sex/gender system; and its presumed naturalness.</a:t>
            </a:r>
          </a:p>
          <a:p>
            <a:pPr lvl="0"/>
            <a:r>
              <a:rPr lang="en-US" sz="2000" dirty="0"/>
              <a:t>Queer theory </a:t>
            </a:r>
            <a:r>
              <a:rPr lang="en-US" sz="2000" b="1" dirty="0"/>
              <a:t>challenges the normalization and naturalization </a:t>
            </a:r>
            <a:r>
              <a:rPr lang="en-US" sz="2000" dirty="0"/>
              <a:t>of identities and practices through </a:t>
            </a:r>
            <a:r>
              <a:rPr lang="en-US" sz="2000" b="1" dirty="0"/>
              <a:t>repetition and boundary enforcement</a:t>
            </a:r>
            <a:r>
              <a:rPr lang="en-US" sz="2000" dirty="0"/>
              <a:t>, seeking to reveal and ultimately to undo the social and cultural practices by which these norms are naturalized and rendered invisible (e.g., the use and pairing of “male” and “female” to describe inlet and outlet connections of glassware and other equipment in science labs).</a:t>
            </a:r>
          </a:p>
          <a:p>
            <a:pPr lvl="0"/>
            <a:r>
              <a:rPr lang="en-US" sz="2000" dirty="0"/>
              <a:t>Queer theory </a:t>
            </a:r>
            <a:r>
              <a:rPr lang="en-US" sz="2000" b="1" dirty="0"/>
              <a:t>assumes the political character </a:t>
            </a:r>
            <a:r>
              <a:rPr lang="en-US" sz="2000" dirty="0"/>
              <a:t>of sexual norms and heteronormative logics—</a:t>
            </a:r>
            <a:r>
              <a:rPr lang="en-US" sz="2000" b="1" dirty="0"/>
              <a:t>how power, resources, and privileges are distributed and maintained</a:t>
            </a:r>
            <a:r>
              <a:rPr lang="en-US" sz="2000" dirty="0"/>
              <a:t>.</a:t>
            </a:r>
          </a:p>
          <a:p>
            <a:pPr lvl="0"/>
            <a:r>
              <a:rPr lang="en-US" sz="2000" dirty="0"/>
              <a:t>While the rise of queer theory is commonly associated with ”the poststructuralist turn” of the late 1980s/early 1990s, the concern with </a:t>
            </a:r>
            <a:r>
              <a:rPr lang="en-US" sz="2000" b="1" dirty="0"/>
              <a:t>destabilizing—queering—fixed notions of sexuality and gender</a:t>
            </a:r>
            <a:r>
              <a:rPr lang="en-US" sz="2000" dirty="0"/>
              <a:t> can be traced back to at least </a:t>
            </a:r>
            <a:r>
              <a:rPr lang="en-US" sz="2000" b="1" u="sng" dirty="0"/>
              <a:t>the 1970s and the scholarship of lesbian feminists of color, including Barbara Smith, Audre Lorde, </a:t>
            </a:r>
            <a:r>
              <a:rPr lang="en-US" sz="2000" b="1" u="sng" dirty="0" err="1"/>
              <a:t>Cherríe</a:t>
            </a:r>
            <a:r>
              <a:rPr lang="en-US" sz="2000" b="1" u="sng" dirty="0"/>
              <a:t> Moraga, and Gloria Anzaldúa.</a:t>
            </a:r>
          </a:p>
        </p:txBody>
      </p:sp>
    </p:spTree>
    <p:extLst>
      <p:ext uri="{BB962C8B-B14F-4D97-AF65-F5344CB8AC3E}">
        <p14:creationId xmlns:p14="http://schemas.microsoft.com/office/powerpoint/2010/main" val="456199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11A6C77-6109-4F77-975B-C375615A55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CB343D17-9934-455E-B326-2F39206BA44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6" name="Freeform 44">
              <a:extLst>
                <a:ext uri="{FF2B5EF4-FFF2-40B4-BE49-F238E27FC236}">
                  <a16:creationId xmlns:a16="http://schemas.microsoft.com/office/drawing/2014/main" id="{A8AA2B63-BFCD-40D0-B2D0-CB714D70E2E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45">
              <a:extLst>
                <a:ext uri="{FF2B5EF4-FFF2-40B4-BE49-F238E27FC236}">
                  <a16:creationId xmlns:a16="http://schemas.microsoft.com/office/drawing/2014/main" id="{80834EBB-06EA-4C69-AF7A-D5A4E69D8A8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46">
              <a:extLst>
                <a:ext uri="{FF2B5EF4-FFF2-40B4-BE49-F238E27FC236}">
                  <a16:creationId xmlns:a16="http://schemas.microsoft.com/office/drawing/2014/main" id="{2D314EC1-63E0-43B5-9CD5-F25593B2CA3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47">
              <a:extLst>
                <a:ext uri="{FF2B5EF4-FFF2-40B4-BE49-F238E27FC236}">
                  <a16:creationId xmlns:a16="http://schemas.microsoft.com/office/drawing/2014/main" id="{9577EB7D-16A7-4E05-9105-431E729665F5}"/>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EC1741C3-592F-47B5-93A0-66FC0BB97E49}"/>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517B583B-B41C-4C4C-9032-24A38CFDED9C}"/>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Black Queer Theory</a:t>
            </a:r>
          </a:p>
        </p:txBody>
      </p:sp>
      <p:pic>
        <p:nvPicPr>
          <p:cNvPr id="5" name="Picture 4" descr="A vintage photo of a group of people posing for the camera&#10;&#10;Description automatically generated">
            <a:extLst>
              <a:ext uri="{FF2B5EF4-FFF2-40B4-BE49-F238E27FC236}">
                <a16:creationId xmlns:a16="http://schemas.microsoft.com/office/drawing/2014/main" id="{7C014B6B-B70C-BC4E-A254-A8D9BF0E8E0A}"/>
              </a:ext>
            </a:extLst>
          </p:cNvPr>
          <p:cNvPicPr>
            <a:picLocks noChangeAspect="1"/>
          </p:cNvPicPr>
          <p:nvPr/>
        </p:nvPicPr>
        <p:blipFill rotWithShape="1">
          <a:blip r:embed="rId2"/>
          <a:srcRect t="7302" r="-1" b="-1"/>
          <a:stretch/>
        </p:blipFill>
        <p:spPr>
          <a:xfrm>
            <a:off x="1424902" y="2492376"/>
            <a:ext cx="3209779" cy="3563372"/>
          </a:xfrm>
          <a:prstGeom prst="rect">
            <a:avLst/>
          </a:prstGeom>
        </p:spPr>
      </p:pic>
      <p:sp>
        <p:nvSpPr>
          <p:cNvPr id="3" name="Content Placeholder 2">
            <a:extLst>
              <a:ext uri="{FF2B5EF4-FFF2-40B4-BE49-F238E27FC236}">
                <a16:creationId xmlns:a16="http://schemas.microsoft.com/office/drawing/2014/main" id="{F67762D8-3C12-9C42-B138-4AD247F19C8B}"/>
              </a:ext>
            </a:extLst>
          </p:cNvPr>
          <p:cNvSpPr>
            <a:spLocks noGrp="1"/>
          </p:cNvSpPr>
          <p:nvPr>
            <p:ph idx="1"/>
          </p:nvPr>
        </p:nvSpPr>
        <p:spPr>
          <a:xfrm>
            <a:off x="5295569" y="2494450"/>
            <a:ext cx="5471529" cy="4041261"/>
          </a:xfrm>
        </p:spPr>
        <p:txBody>
          <a:bodyPr>
            <a:normAutofit/>
          </a:bodyPr>
          <a:lstStyle/>
          <a:p>
            <a:pPr marL="0" indent="0">
              <a:buNone/>
            </a:pPr>
            <a:r>
              <a:rPr lang="en-US" sz="1900" dirty="0"/>
              <a:t>Social Construction of identity:</a:t>
            </a:r>
          </a:p>
          <a:p>
            <a:pPr lvl="0"/>
            <a:r>
              <a:rPr lang="en-US" sz="1900" dirty="0"/>
              <a:t>Queer theory posits that sexuality and gender are socially constructed and contingent rather than indicative of a core identity or distinct and transhistorical category.</a:t>
            </a:r>
          </a:p>
          <a:p>
            <a:pPr lvl="0"/>
            <a:r>
              <a:rPr lang="en-US" sz="1900" b="1" dirty="0"/>
              <a:t>Black Queer Theory posits that, yes, sexuality and gender are socially constructed; however, they have been and continue to be constructed through the intersection of race, class, ability, etc.</a:t>
            </a:r>
          </a:p>
          <a:p>
            <a:pPr lvl="1"/>
            <a:r>
              <a:rPr lang="en-US" sz="1500" dirty="0"/>
              <a:t>Further reading:  Jennifer L. Morgan’s </a:t>
            </a:r>
            <a:r>
              <a:rPr lang="en-US" sz="1500" i="1" dirty="0"/>
              <a:t>Laboring Women </a:t>
            </a:r>
            <a:r>
              <a:rPr lang="en-US" sz="1500" dirty="0"/>
              <a:t>(see figure on left), Siobhan Somerville’s </a:t>
            </a:r>
            <a:r>
              <a:rPr lang="en-US" sz="1500" i="1" dirty="0"/>
              <a:t>Queering the Color Line</a:t>
            </a:r>
            <a:r>
              <a:rPr lang="en-US" sz="1500" dirty="0"/>
              <a:t>, and C. Riley </a:t>
            </a:r>
            <a:r>
              <a:rPr lang="en-US" sz="1500" dirty="0" err="1"/>
              <a:t>Snorton’s</a:t>
            </a:r>
            <a:r>
              <a:rPr lang="en-US" sz="1500" dirty="0"/>
              <a:t> </a:t>
            </a:r>
            <a:r>
              <a:rPr lang="en-US" sz="1500" i="1" dirty="0"/>
              <a:t>Black on Both Sides: A Racial History of Trans Identity</a:t>
            </a:r>
            <a:endParaRPr lang="en-US" sz="1500" dirty="0"/>
          </a:p>
          <a:p>
            <a:endParaRPr lang="en-US" sz="1900" dirty="0"/>
          </a:p>
        </p:txBody>
      </p:sp>
    </p:spTree>
    <p:extLst>
      <p:ext uri="{BB962C8B-B14F-4D97-AF65-F5344CB8AC3E}">
        <p14:creationId xmlns:p14="http://schemas.microsoft.com/office/powerpoint/2010/main" val="2506204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5AD46E-61D6-2D41-9F8B-16E7B4540B8D}"/>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Black Queer Theory</a:t>
            </a:r>
          </a:p>
        </p:txBody>
      </p:sp>
      <p:sp>
        <p:nvSpPr>
          <p:cNvPr id="3" name="Content Placeholder 2">
            <a:extLst>
              <a:ext uri="{FF2B5EF4-FFF2-40B4-BE49-F238E27FC236}">
                <a16:creationId xmlns:a16="http://schemas.microsoft.com/office/drawing/2014/main" id="{338A1BBD-FA15-B04D-8195-53695A21CEE8}"/>
              </a:ext>
            </a:extLst>
          </p:cNvPr>
          <p:cNvSpPr>
            <a:spLocks noGrp="1"/>
          </p:cNvSpPr>
          <p:nvPr>
            <p:ph idx="1"/>
          </p:nvPr>
        </p:nvSpPr>
        <p:spPr>
          <a:xfrm>
            <a:off x="1367624" y="2490436"/>
            <a:ext cx="9708995" cy="3567173"/>
          </a:xfrm>
        </p:spPr>
        <p:txBody>
          <a:bodyPr anchor="ctr">
            <a:normAutofit/>
          </a:bodyPr>
          <a:lstStyle/>
          <a:p>
            <a:pPr marL="0" indent="0">
              <a:buNone/>
            </a:pPr>
            <a:r>
              <a:rPr lang="en-US" sz="2400" dirty="0"/>
              <a:t>Beyond the “homosexual” as unit of analysis:</a:t>
            </a:r>
          </a:p>
          <a:p>
            <a:r>
              <a:rPr lang="en-US" sz="2400" dirty="0"/>
              <a:t>Queer theory explores a wide range of pathologized sexual subjects and desires beyond the figure of the “homosexual.”</a:t>
            </a:r>
          </a:p>
          <a:p>
            <a:r>
              <a:rPr lang="en-US" sz="2400" b="1" dirty="0"/>
              <a:t>Black Queer Theory has intervened to include non-normative heterosexual subjects such as sex workers, single mothers, and a multiplicity of queered racial “Others.”</a:t>
            </a:r>
          </a:p>
          <a:p>
            <a:pPr lvl="1"/>
            <a:r>
              <a:rPr lang="en-US" sz="2000" dirty="0"/>
              <a:t>Further reading: Cathy Cohen’s “Punks, </a:t>
            </a:r>
            <a:r>
              <a:rPr lang="en-US" sz="2000" dirty="0" err="1"/>
              <a:t>Bulldaggers</a:t>
            </a:r>
            <a:r>
              <a:rPr lang="en-US" sz="2000" dirty="0"/>
              <a:t>, and Welfare Queens: The Real Radical Potential of Queer Politics?” and Roderick Ferguson’s </a:t>
            </a:r>
            <a:r>
              <a:rPr lang="en-US" sz="2000" i="1" dirty="0"/>
              <a:t>Aberrations in Black : Toward a Queer of Color Critique</a:t>
            </a:r>
          </a:p>
          <a:p>
            <a:endParaRPr lang="en-US" sz="2400" dirty="0"/>
          </a:p>
        </p:txBody>
      </p:sp>
    </p:spTree>
    <p:extLst>
      <p:ext uri="{BB962C8B-B14F-4D97-AF65-F5344CB8AC3E}">
        <p14:creationId xmlns:p14="http://schemas.microsoft.com/office/powerpoint/2010/main" val="1107346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11A6C77-6109-4F77-975B-C375615A55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CB343D17-9934-455E-B326-2F39206BA44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0" name="Freeform 44">
              <a:extLst>
                <a:ext uri="{FF2B5EF4-FFF2-40B4-BE49-F238E27FC236}">
                  <a16:creationId xmlns:a16="http://schemas.microsoft.com/office/drawing/2014/main" id="{A8AA2B63-BFCD-40D0-B2D0-CB714D70E2E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45">
              <a:extLst>
                <a:ext uri="{FF2B5EF4-FFF2-40B4-BE49-F238E27FC236}">
                  <a16:creationId xmlns:a16="http://schemas.microsoft.com/office/drawing/2014/main" id="{80834EBB-06EA-4C69-AF7A-D5A4E69D8A8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46">
              <a:extLst>
                <a:ext uri="{FF2B5EF4-FFF2-40B4-BE49-F238E27FC236}">
                  <a16:creationId xmlns:a16="http://schemas.microsoft.com/office/drawing/2014/main" id="{2D314EC1-63E0-43B5-9CD5-F25593B2CA3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47">
              <a:extLst>
                <a:ext uri="{FF2B5EF4-FFF2-40B4-BE49-F238E27FC236}">
                  <a16:creationId xmlns:a16="http://schemas.microsoft.com/office/drawing/2014/main" id="{9577EB7D-16A7-4E05-9105-431E729665F5}"/>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EC1741C3-592F-47B5-93A0-66FC0BB97E49}"/>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BB679280-843D-7F48-BC6E-7446BCBCE82B}"/>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Black Queer Theory and Intersectionality</a:t>
            </a:r>
          </a:p>
        </p:txBody>
      </p:sp>
      <p:pic>
        <p:nvPicPr>
          <p:cNvPr id="5" name="Picture 4" descr="A screenshot of a cell phone&#10;&#10;Description automatically generated">
            <a:extLst>
              <a:ext uri="{FF2B5EF4-FFF2-40B4-BE49-F238E27FC236}">
                <a16:creationId xmlns:a16="http://schemas.microsoft.com/office/drawing/2014/main" id="{32E2728C-CC08-494F-BB51-25219A0D1EA8}"/>
              </a:ext>
            </a:extLst>
          </p:cNvPr>
          <p:cNvPicPr>
            <a:picLocks noChangeAspect="1"/>
          </p:cNvPicPr>
          <p:nvPr/>
        </p:nvPicPr>
        <p:blipFill rotWithShape="1">
          <a:blip r:embed="rId2"/>
          <a:srcRect t="-15334" b="-15334"/>
          <a:stretch/>
        </p:blipFill>
        <p:spPr>
          <a:xfrm>
            <a:off x="409711" y="2616633"/>
            <a:ext cx="3726224" cy="4136709"/>
          </a:xfrm>
          <a:prstGeom prst="rect">
            <a:avLst/>
          </a:prstGeom>
        </p:spPr>
      </p:pic>
      <p:sp>
        <p:nvSpPr>
          <p:cNvPr id="3" name="Content Placeholder 2">
            <a:extLst>
              <a:ext uri="{FF2B5EF4-FFF2-40B4-BE49-F238E27FC236}">
                <a16:creationId xmlns:a16="http://schemas.microsoft.com/office/drawing/2014/main" id="{123EAC68-CC53-B948-AF37-E5B576CDB9E1}"/>
              </a:ext>
            </a:extLst>
          </p:cNvPr>
          <p:cNvSpPr>
            <a:spLocks noGrp="1"/>
          </p:cNvSpPr>
          <p:nvPr>
            <p:ph idx="1"/>
          </p:nvPr>
        </p:nvSpPr>
        <p:spPr>
          <a:xfrm>
            <a:off x="4287795" y="2494450"/>
            <a:ext cx="7264020" cy="4041261"/>
          </a:xfrm>
        </p:spPr>
        <p:txBody>
          <a:bodyPr>
            <a:normAutofit/>
          </a:bodyPr>
          <a:lstStyle/>
          <a:p>
            <a:r>
              <a:rPr lang="en-US" sz="2200" dirty="0"/>
              <a:t>Black Queer Theory has also worked to </a:t>
            </a:r>
            <a:r>
              <a:rPr lang="en-US" sz="2200" b="1" dirty="0"/>
              <a:t>destabilize whiteness as the default and privileged subject within queer scholarship, politics, and activism.</a:t>
            </a:r>
          </a:p>
          <a:p>
            <a:r>
              <a:rPr lang="en-US" sz="2200" dirty="0"/>
              <a:t>For example, </a:t>
            </a:r>
            <a:r>
              <a:rPr lang="en-US" sz="2200" b="1" dirty="0"/>
              <a:t>Charles I. Nero in “Why Are Gay Ghettoes White?” </a:t>
            </a:r>
            <a:r>
              <a:rPr lang="en-US" sz="2200" dirty="0"/>
              <a:t>demonstrates how white cisgender gay men actively and intentionally petitioned banks to deny loans to working-class Black families in order to preserve the “historical charm” of the Faubourg </a:t>
            </a:r>
            <a:r>
              <a:rPr lang="en-US" sz="2200" dirty="0" err="1"/>
              <a:t>Marigny</a:t>
            </a:r>
            <a:r>
              <a:rPr lang="en-US" sz="2200" dirty="0"/>
              <a:t> in New Orleans, LA.</a:t>
            </a:r>
          </a:p>
          <a:p>
            <a:pPr lvl="1"/>
            <a:r>
              <a:rPr lang="en-US" sz="1900" dirty="0"/>
              <a:t>Primary source: “‘It’s a lot </a:t>
            </a:r>
            <a:r>
              <a:rPr lang="en-US" sz="1900" dirty="0">
                <a:solidFill>
                  <a:schemeClr val="accent2"/>
                </a:solidFill>
              </a:rPr>
              <a:t>less blue-collar </a:t>
            </a:r>
            <a:r>
              <a:rPr lang="en-US" sz="1900" dirty="0"/>
              <a:t>than it used to be,’ says Julian Mutter, a </a:t>
            </a:r>
            <a:r>
              <a:rPr lang="en-US" sz="1900" dirty="0" err="1"/>
              <a:t>Marigny</a:t>
            </a:r>
            <a:r>
              <a:rPr lang="en-US" sz="1900" dirty="0"/>
              <a:t> homeowner since the late 1970s. Now, there are more artists, </a:t>
            </a:r>
            <a:r>
              <a:rPr lang="en-US" sz="1900" dirty="0">
                <a:solidFill>
                  <a:schemeClr val="accent6"/>
                </a:solidFill>
              </a:rPr>
              <a:t>gay couples</a:t>
            </a:r>
            <a:r>
              <a:rPr lang="en-US" sz="1900" dirty="0"/>
              <a:t> and retirees than </a:t>
            </a:r>
            <a:r>
              <a:rPr lang="en-US" sz="1900" dirty="0">
                <a:solidFill>
                  <a:schemeClr val="accent2"/>
                </a:solidFill>
              </a:rPr>
              <a:t>dockworkers</a:t>
            </a:r>
            <a:r>
              <a:rPr lang="en-US" sz="1900" dirty="0"/>
              <a:t>, shopkeepers and </a:t>
            </a:r>
            <a:r>
              <a:rPr lang="en-US" sz="1900" dirty="0">
                <a:solidFill>
                  <a:schemeClr val="accent6"/>
                </a:solidFill>
              </a:rPr>
              <a:t>young families</a:t>
            </a:r>
            <a:r>
              <a:rPr lang="en-US" sz="1900" dirty="0"/>
              <a:t>, he says.’”</a:t>
            </a:r>
          </a:p>
        </p:txBody>
      </p:sp>
    </p:spTree>
    <p:extLst>
      <p:ext uri="{BB962C8B-B14F-4D97-AF65-F5344CB8AC3E}">
        <p14:creationId xmlns:p14="http://schemas.microsoft.com/office/powerpoint/2010/main" val="2690264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1A6C77-6109-4F77-975B-C375615A55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CB343D17-9934-455E-B326-2F39206BA44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A8AA2B63-BFCD-40D0-B2D0-CB714D70E2E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5">
              <a:extLst>
                <a:ext uri="{FF2B5EF4-FFF2-40B4-BE49-F238E27FC236}">
                  <a16:creationId xmlns:a16="http://schemas.microsoft.com/office/drawing/2014/main" id="{80834EBB-06EA-4C69-AF7A-D5A4E69D8A8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6">
              <a:extLst>
                <a:ext uri="{FF2B5EF4-FFF2-40B4-BE49-F238E27FC236}">
                  <a16:creationId xmlns:a16="http://schemas.microsoft.com/office/drawing/2014/main" id="{2D314EC1-63E0-43B5-9CD5-F25593B2CA3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7">
              <a:extLst>
                <a:ext uri="{FF2B5EF4-FFF2-40B4-BE49-F238E27FC236}">
                  <a16:creationId xmlns:a16="http://schemas.microsoft.com/office/drawing/2014/main" id="{9577EB7D-16A7-4E05-9105-431E729665F5}"/>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C1741C3-592F-47B5-93A0-66FC0BB97E49}"/>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6911DCAD-71E2-F94E-B642-30623621B756}"/>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Black Queer Theory, Intersectionality, and Compounded Vulnerabilities</a:t>
            </a:r>
          </a:p>
        </p:txBody>
      </p:sp>
      <p:pic>
        <p:nvPicPr>
          <p:cNvPr id="4" name="Picture 3">
            <a:extLst>
              <a:ext uri="{FF2B5EF4-FFF2-40B4-BE49-F238E27FC236}">
                <a16:creationId xmlns:a16="http://schemas.microsoft.com/office/drawing/2014/main" id="{DD9848B7-9065-2247-88E5-BFAAE5A210A4}"/>
              </a:ext>
            </a:extLst>
          </p:cNvPr>
          <p:cNvPicPr>
            <a:picLocks noChangeAspect="1"/>
          </p:cNvPicPr>
          <p:nvPr/>
        </p:nvPicPr>
        <p:blipFill rotWithShape="1">
          <a:blip r:embed="rId2"/>
          <a:srcRect t="-33263" b="-33263"/>
          <a:stretch/>
        </p:blipFill>
        <p:spPr>
          <a:xfrm>
            <a:off x="1424902" y="1695944"/>
            <a:ext cx="3209779" cy="3563372"/>
          </a:xfrm>
          <a:prstGeom prst="rect">
            <a:avLst/>
          </a:prstGeom>
        </p:spPr>
      </p:pic>
      <p:sp>
        <p:nvSpPr>
          <p:cNvPr id="3" name="Content Placeholder 2">
            <a:extLst>
              <a:ext uri="{FF2B5EF4-FFF2-40B4-BE49-F238E27FC236}">
                <a16:creationId xmlns:a16="http://schemas.microsoft.com/office/drawing/2014/main" id="{8FC749C8-ED33-534F-8BBD-88CC464553B5}"/>
              </a:ext>
            </a:extLst>
          </p:cNvPr>
          <p:cNvSpPr>
            <a:spLocks noGrp="1"/>
          </p:cNvSpPr>
          <p:nvPr>
            <p:ph idx="1"/>
          </p:nvPr>
        </p:nvSpPr>
        <p:spPr>
          <a:xfrm>
            <a:off x="4940261" y="2352484"/>
            <a:ext cx="6845642" cy="3956727"/>
          </a:xfrm>
        </p:spPr>
        <p:txBody>
          <a:bodyPr>
            <a:noAutofit/>
          </a:bodyPr>
          <a:lstStyle/>
          <a:p>
            <a:r>
              <a:rPr lang="en-US" sz="1800" dirty="0"/>
              <a:t>Full circle: Queer and Trans* people of color (QTPOC) do not simply experience sexual and gender discrimination plus racial discrimination as distinct and separate systems of oppression.  </a:t>
            </a:r>
          </a:p>
          <a:p>
            <a:r>
              <a:rPr lang="en-US" sz="1800" dirty="0"/>
              <a:t>Rather, the ways in which gender, sexuality, race, class, ability, and other forms of subordination intersect are mutually constitutive.</a:t>
            </a:r>
          </a:p>
          <a:p>
            <a:pPr lvl="1"/>
            <a:r>
              <a:rPr lang="en-US" sz="1800" dirty="0"/>
              <a:t>That is to say, anti-Blackness determines how one experiences </a:t>
            </a:r>
            <a:r>
              <a:rPr lang="en-US" sz="1800" dirty="0" err="1"/>
              <a:t>cisheteronormativity</a:t>
            </a:r>
            <a:r>
              <a:rPr lang="en-US" sz="1800" dirty="0"/>
              <a:t>, homophobia, and/or trans-antagonism and vice versa.</a:t>
            </a:r>
          </a:p>
          <a:p>
            <a:r>
              <a:rPr lang="en-US" sz="1800" b="1" dirty="0"/>
              <a:t>And these intersections create </a:t>
            </a:r>
            <a:r>
              <a:rPr lang="en-US" sz="1800" b="1" u="sng" dirty="0"/>
              <a:t>unique experiences and sites of subordination and vulnerability</a:t>
            </a:r>
            <a:r>
              <a:rPr lang="en-US" sz="1800" dirty="0"/>
              <a:t>.</a:t>
            </a:r>
          </a:p>
          <a:p>
            <a:pPr lvl="1"/>
            <a:r>
              <a:rPr lang="en-US" sz="1800" dirty="0"/>
              <a:t>Examples: We might consider the disproportionate murder of Black Trans women or the over representation of Black men amongst the victims of Jeffery Dahmer—how systemic racism intersects with </a:t>
            </a:r>
            <a:r>
              <a:rPr lang="en-US" sz="1800" dirty="0" err="1"/>
              <a:t>cisheteropatriarchy</a:t>
            </a:r>
            <a:r>
              <a:rPr lang="en-US" sz="1800" dirty="0"/>
              <a:t> and </a:t>
            </a:r>
            <a:r>
              <a:rPr lang="en-US" sz="1800" dirty="0" err="1"/>
              <a:t>cisheteronormativity</a:t>
            </a:r>
            <a:r>
              <a:rPr lang="en-US" sz="1800" dirty="0"/>
              <a:t> to create conditions by which they would be more susceptible to fatal violence.</a:t>
            </a:r>
          </a:p>
        </p:txBody>
      </p:sp>
      <p:sp>
        <p:nvSpPr>
          <p:cNvPr id="7" name="TextBox 6">
            <a:extLst>
              <a:ext uri="{FF2B5EF4-FFF2-40B4-BE49-F238E27FC236}">
                <a16:creationId xmlns:a16="http://schemas.microsoft.com/office/drawing/2014/main" id="{348DF24A-8FD9-2341-AA84-4C7553B753F0}"/>
              </a:ext>
            </a:extLst>
          </p:cNvPr>
          <p:cNvSpPr txBox="1"/>
          <p:nvPr/>
        </p:nvSpPr>
        <p:spPr>
          <a:xfrm>
            <a:off x="341033" y="4696851"/>
            <a:ext cx="4613504" cy="1754326"/>
          </a:xfrm>
          <a:prstGeom prst="rect">
            <a:avLst/>
          </a:prstGeom>
          <a:solidFill>
            <a:schemeClr val="accent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Eleven of [Jeffrey] Dahmer’s 17 victims were black, and their families have long maintained that the criminal justice system was tilted against them […] decrying ″the blatant examples of racism″ in the case.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200" b="0" i="1" u="none" strike="noStrike" kern="1200" cap="none" spc="0" normalizeH="0" baseline="0" noProof="0" dirty="0" err="1">
                <a:ln>
                  <a:noFill/>
                </a:ln>
                <a:solidFill>
                  <a:prstClr val="black"/>
                </a:solidFill>
                <a:effectLst/>
                <a:uLnTx/>
                <a:uFillTx/>
                <a:latin typeface="Calibri" panose="020F0502020204030204"/>
                <a:ea typeface="+mn-ea"/>
                <a:cs typeface="+mn-cs"/>
              </a:rPr>
              <a:t>efense</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lawyer Gerald Boyle insisted his client was motivated by sexual attraction, not racism, when selecting victims.  ″This was not racial,″ Boyle said. ″Mr. Dahmer’s obsession was to body form, not color.″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-Associated Press, 1/31/1992</a:t>
            </a:r>
          </a:p>
        </p:txBody>
      </p:sp>
    </p:spTree>
    <p:extLst>
      <p:ext uri="{BB962C8B-B14F-4D97-AF65-F5344CB8AC3E}">
        <p14:creationId xmlns:p14="http://schemas.microsoft.com/office/powerpoint/2010/main" val="5587569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A1375E3-3E53-4D75-BAB7-E5929BFCB25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7">
              <a:extLst>
                <a:ext uri="{FF2B5EF4-FFF2-40B4-BE49-F238E27FC236}">
                  <a16:creationId xmlns:a16="http://schemas.microsoft.com/office/drawing/2014/main" id="{8FAC1C95-F817-487C-B8B2-CF141FBB1C2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8">
              <a:extLst>
                <a:ext uri="{FF2B5EF4-FFF2-40B4-BE49-F238E27FC236}">
                  <a16:creationId xmlns:a16="http://schemas.microsoft.com/office/drawing/2014/main" id="{C2C5363A-D941-4AA1-8D38-D7E44A1E2E01}"/>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F737DB7E-79E4-694B-AE69-DE1B7F6B55D6}"/>
              </a:ext>
            </a:extLst>
          </p:cNvPr>
          <p:cNvSpPr>
            <a:spLocks noGrp="1"/>
          </p:cNvSpPr>
          <p:nvPr>
            <p:ph type="title"/>
          </p:nvPr>
        </p:nvSpPr>
        <p:spPr>
          <a:xfrm>
            <a:off x="1098468" y="885651"/>
            <a:ext cx="3229803" cy="4624603"/>
          </a:xfrm>
        </p:spPr>
        <p:txBody>
          <a:bodyPr>
            <a:normAutofit/>
          </a:bodyPr>
          <a:lstStyle/>
          <a:p>
            <a:r>
              <a:rPr lang="en-US" sz="3700" dirty="0">
                <a:solidFill>
                  <a:srgbClr val="FFFFFF"/>
                </a:solidFill>
              </a:rPr>
              <a:t>Asking intersectional questions as instructors.</a:t>
            </a:r>
          </a:p>
        </p:txBody>
      </p:sp>
      <p:sp>
        <p:nvSpPr>
          <p:cNvPr id="3" name="Content Placeholder 2">
            <a:extLst>
              <a:ext uri="{FF2B5EF4-FFF2-40B4-BE49-F238E27FC236}">
                <a16:creationId xmlns:a16="http://schemas.microsoft.com/office/drawing/2014/main" id="{9B5ACC54-BB3E-4F49-B43E-2B06B0ABFBDD}"/>
              </a:ext>
            </a:extLst>
          </p:cNvPr>
          <p:cNvSpPr>
            <a:spLocks noGrp="1"/>
          </p:cNvSpPr>
          <p:nvPr>
            <p:ph idx="1"/>
          </p:nvPr>
        </p:nvSpPr>
        <p:spPr>
          <a:xfrm>
            <a:off x="4978708" y="885651"/>
            <a:ext cx="6525220" cy="5710965"/>
          </a:xfrm>
        </p:spPr>
        <p:txBody>
          <a:bodyPr anchor="ctr">
            <a:normAutofit/>
          </a:bodyPr>
          <a:lstStyle/>
          <a:p>
            <a:r>
              <a:rPr lang="en-US" dirty="0"/>
              <a:t>Do course policies, procedures, and practices make worse historical vulnerabilities of underrepresented and underserved student populations or create new ones?</a:t>
            </a:r>
          </a:p>
          <a:p>
            <a:pPr lvl="1"/>
            <a:r>
              <a:rPr lang="en-US" sz="2800" dirty="0"/>
              <a:t>If so, how?</a:t>
            </a:r>
          </a:p>
          <a:p>
            <a:r>
              <a:rPr lang="en-US" dirty="0"/>
              <a:t>How can I intentionally mitigate, interrupt, and offset the vulnerabilities that have been and continue to be compounded by intersectionality?</a:t>
            </a:r>
          </a:p>
          <a:p>
            <a:endParaRPr lang="en-US" sz="2400" dirty="0"/>
          </a:p>
        </p:txBody>
      </p:sp>
    </p:spTree>
    <p:extLst>
      <p:ext uri="{BB962C8B-B14F-4D97-AF65-F5344CB8AC3E}">
        <p14:creationId xmlns:p14="http://schemas.microsoft.com/office/powerpoint/2010/main" val="25151040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Intersection of Queer Theory, Latin American-US </a:t>
            </a:r>
            <a:r>
              <a:rPr lang="en-US" dirty="0" err="1"/>
              <a:t>Latinx</a:t>
            </a:r>
            <a:r>
              <a:rPr lang="en-US" dirty="0"/>
              <a:t> Studies and Race/Racism</a:t>
            </a:r>
          </a:p>
        </p:txBody>
      </p:sp>
      <p:sp>
        <p:nvSpPr>
          <p:cNvPr id="3" name="Content Placeholder 2"/>
          <p:cNvSpPr>
            <a:spLocks noGrp="1"/>
          </p:cNvSpPr>
          <p:nvPr>
            <p:ph idx="1"/>
          </p:nvPr>
        </p:nvSpPr>
        <p:spPr/>
        <p:txBody>
          <a:bodyPr/>
          <a:lstStyle/>
          <a:p>
            <a:pPr marL="0" indent="0">
              <a:buNone/>
            </a:pPr>
            <a:r>
              <a:rPr lang="en-US" dirty="0" smtClean="0"/>
              <a:t>Hector Garcia Chavez</a:t>
            </a:r>
            <a:endParaRPr lang="en-US" dirty="0"/>
          </a:p>
        </p:txBody>
      </p:sp>
    </p:spTree>
    <p:extLst>
      <p:ext uri="{BB962C8B-B14F-4D97-AF65-F5344CB8AC3E}">
        <p14:creationId xmlns:p14="http://schemas.microsoft.com/office/powerpoint/2010/main" val="11239867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46">
            <a:extLst>
              <a:ext uri="{FF2B5EF4-FFF2-40B4-BE49-F238E27FC236}">
                <a16:creationId xmlns:a16="http://schemas.microsoft.com/office/drawing/2014/main" id="{A9286AD2-18A9-4868-A4E3-7A2097A208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5000" dirty="0"/>
              <a:t>Liberation Theology: A Culturally Receptive Approach</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pPr>
              <a:lnSpc>
                <a:spcPct val="100000"/>
              </a:lnSpc>
            </a:pPr>
            <a:r>
              <a:rPr lang="en-US" sz="1100">
                <a:solidFill>
                  <a:schemeClr val="tx1">
                    <a:lumMod val="85000"/>
                    <a:lumOff val="15000"/>
                  </a:schemeClr>
                </a:solidFill>
              </a:rPr>
              <a:t>LaShaunda reese MA, MTS</a:t>
            </a:r>
          </a:p>
          <a:p>
            <a:pPr>
              <a:lnSpc>
                <a:spcPct val="100000"/>
              </a:lnSpc>
            </a:pPr>
            <a:r>
              <a:rPr lang="en-US" sz="1100">
                <a:solidFill>
                  <a:schemeClr val="tx1">
                    <a:lumMod val="85000"/>
                    <a:lumOff val="15000"/>
                  </a:schemeClr>
                </a:solidFill>
              </a:rPr>
              <a:t>Loyola University Chicago</a:t>
            </a:r>
          </a:p>
          <a:p>
            <a:pPr>
              <a:lnSpc>
                <a:spcPct val="100000"/>
              </a:lnSpc>
            </a:pPr>
            <a:r>
              <a:rPr lang="en-US" sz="1100">
                <a:solidFill>
                  <a:schemeClr val="tx1">
                    <a:lumMod val="85000"/>
                    <a:lumOff val="15000"/>
                  </a:schemeClr>
                </a:solidFill>
              </a:rPr>
              <a:t> July 2020</a:t>
            </a:r>
          </a:p>
          <a:p>
            <a:pPr>
              <a:lnSpc>
                <a:spcPct val="100000"/>
              </a:lnSpc>
            </a:pPr>
            <a:endParaRPr lang="en-US" sz="1100">
              <a:solidFill>
                <a:schemeClr val="tx1">
                  <a:lumMod val="85000"/>
                  <a:lumOff val="15000"/>
                </a:schemeClr>
              </a:solidFill>
            </a:endParaRPr>
          </a:p>
        </p:txBody>
      </p:sp>
      <p:pic>
        <p:nvPicPr>
          <p:cNvPr id="5" name="Picture 4">
            <a:extLst>
              <a:ext uri="{FF2B5EF4-FFF2-40B4-BE49-F238E27FC236}">
                <a16:creationId xmlns:a16="http://schemas.microsoft.com/office/drawing/2014/main" id="{282CF6DD-7FE8-4063-9551-1B7BBCE92ABE}"/>
              </a:ext>
            </a:extLst>
          </p:cNvPr>
          <p:cNvPicPr>
            <a:picLocks noChangeAspect="1"/>
          </p:cNvPicPr>
          <p:nvPr/>
        </p:nvPicPr>
        <p:blipFill rotWithShape="1">
          <a:blip r:embed="rId2"/>
          <a:srcRect l="4924" r="4555" b="1"/>
          <a:stretch/>
        </p:blipFill>
        <p:spPr>
          <a:xfrm>
            <a:off x="-1" y="2"/>
            <a:ext cx="4635315" cy="6400798"/>
          </a:xfrm>
          <a:prstGeom prst="rect">
            <a:avLst/>
          </a:prstGeom>
        </p:spPr>
      </p:pic>
      <p:cxnSp>
        <p:nvCxnSpPr>
          <p:cNvPr id="75" name="Straight Connector 48">
            <a:extLst>
              <a:ext uri="{FF2B5EF4-FFF2-40B4-BE49-F238E27FC236}">
                <a16:creationId xmlns:a16="http://schemas.microsoft.com/office/drawing/2014/main" id="{E7A7CD63-7EC3-44F3-95D0-595C4019FF2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6" name="Rectangle 50">
            <a:extLst>
              <a:ext uri="{FF2B5EF4-FFF2-40B4-BE49-F238E27FC236}">
                <a16:creationId xmlns:a16="http://schemas.microsoft.com/office/drawing/2014/main" id="{B0A5E7FB-1FB5-4C57-9C8C-70E550767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88401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6">
            <a:extLst>
              <a:ext uri="{FF2B5EF4-FFF2-40B4-BE49-F238E27FC236}">
                <a16:creationId xmlns:a16="http://schemas.microsoft.com/office/drawing/2014/main" id="{3558DB37-9FEE-48A2-8578-ED04015739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45" name="Rectangle 28">
            <a:extLst>
              <a:ext uri="{FF2B5EF4-FFF2-40B4-BE49-F238E27FC236}">
                <a16:creationId xmlns:a16="http://schemas.microsoft.com/office/drawing/2014/main" id="{5F7FCCA6-00E2-4F74-A105-0D769872F2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itle 11">
            <a:extLst>
              <a:ext uri="{FF2B5EF4-FFF2-40B4-BE49-F238E27FC236}">
                <a16:creationId xmlns:a16="http://schemas.microsoft.com/office/drawing/2014/main" id="{4BCE4E4F-358C-4ED7-AD28-55ECEB866C29}"/>
              </a:ext>
            </a:extLst>
          </p:cNvPr>
          <p:cNvSpPr>
            <a:spLocks noGrp="1"/>
          </p:cNvSpPr>
          <p:nvPr>
            <p:ph type="title"/>
          </p:nvPr>
        </p:nvSpPr>
        <p:spPr>
          <a:xfrm>
            <a:off x="1097280" y="286603"/>
            <a:ext cx="10058400" cy="1450757"/>
          </a:xfrm>
        </p:spPr>
        <p:txBody>
          <a:bodyPr anchor="ctr">
            <a:normAutofit/>
          </a:bodyPr>
          <a:lstStyle/>
          <a:p>
            <a:pPr algn="ctr"/>
            <a:r>
              <a:rPr lang="en-US" dirty="0">
                <a:solidFill>
                  <a:srgbClr val="FFFFFF"/>
                </a:solidFill>
              </a:rPr>
              <a:t>Introduction and Purpose</a:t>
            </a:r>
          </a:p>
        </p:txBody>
      </p:sp>
      <p:sp>
        <p:nvSpPr>
          <p:cNvPr id="13" name="Content Placeholder 12">
            <a:extLst>
              <a:ext uri="{FF2B5EF4-FFF2-40B4-BE49-F238E27FC236}">
                <a16:creationId xmlns:a16="http://schemas.microsoft.com/office/drawing/2014/main" id="{10CAE84B-E57B-40AC-B99F-8FFD05529DD6}"/>
              </a:ext>
            </a:extLst>
          </p:cNvPr>
          <p:cNvSpPr>
            <a:spLocks noGrp="1"/>
          </p:cNvSpPr>
          <p:nvPr>
            <p:ph idx="1"/>
          </p:nvPr>
        </p:nvSpPr>
        <p:spPr>
          <a:xfrm>
            <a:off x="1096963" y="2675694"/>
            <a:ext cx="10058400" cy="3193294"/>
          </a:xfrm>
        </p:spPr>
        <p:txBody>
          <a:bodyPr>
            <a:normAutofit/>
          </a:bodyPr>
          <a:lstStyle/>
          <a:p>
            <a:pPr>
              <a:buFont typeface="Arial" panose="020B0604020202020204" pitchFamily="34" charset="0"/>
              <a:buChar char="•"/>
            </a:pPr>
            <a:r>
              <a:rPr lang="en-US" sz="2000" dirty="0"/>
              <a:t>Presentation of theories stemming from/ steeped in Liberation Theology that may reshape how both instructors and students approach the subject.</a:t>
            </a:r>
          </a:p>
          <a:p>
            <a:pPr>
              <a:buFont typeface="Arial" panose="020B0604020202020204" pitchFamily="34" charset="0"/>
              <a:buChar char="•"/>
            </a:pPr>
            <a:r>
              <a:rPr lang="en-US" sz="2000" dirty="0"/>
              <a:t>Highlight scholarship outside of standard Western theological curriculum.</a:t>
            </a:r>
          </a:p>
          <a:p>
            <a:pPr>
              <a:buFont typeface="Arial" panose="020B0604020202020204" pitchFamily="34" charset="0"/>
              <a:buChar char="•"/>
            </a:pPr>
            <a:r>
              <a:rPr lang="en-US" sz="2000" dirty="0"/>
              <a:t>Encourage faculty and students to transition into Anti-Racist/Culturally Engaging pedagogy as the new norm.</a:t>
            </a:r>
          </a:p>
          <a:p>
            <a:pPr>
              <a:buFont typeface="Arial" panose="020B0604020202020204" pitchFamily="34" charset="0"/>
              <a:buChar char="•"/>
            </a:pPr>
            <a:endParaRPr lang="en-US" sz="2000" dirty="0"/>
          </a:p>
          <a:p>
            <a:pPr>
              <a:buFont typeface="Arial" panose="020B0604020202020204" pitchFamily="34" charset="0"/>
              <a:buChar char="•"/>
            </a:pPr>
            <a:r>
              <a:rPr lang="en-US" sz="2000" dirty="0"/>
              <a:t>***Wanted to use </a:t>
            </a:r>
            <a:r>
              <a:rPr lang="en-US" sz="2000" i="1" dirty="0"/>
              <a:t>Culturally Engaging </a:t>
            </a:r>
            <a:r>
              <a:rPr lang="en-US" sz="2000" dirty="0"/>
              <a:t>as a more affirming substitution for</a:t>
            </a:r>
            <a:r>
              <a:rPr lang="en-US" sz="2000" i="1" dirty="0"/>
              <a:t> Anti-Racist***</a:t>
            </a:r>
            <a:endParaRPr lang="en-US" sz="2000" dirty="0"/>
          </a:p>
        </p:txBody>
      </p:sp>
      <p:sp>
        <p:nvSpPr>
          <p:cNvPr id="46" name="Rectangle 30">
            <a:extLst>
              <a:ext uri="{FF2B5EF4-FFF2-40B4-BE49-F238E27FC236}">
                <a16:creationId xmlns:a16="http://schemas.microsoft.com/office/drawing/2014/main" id="{9B834327-03F1-4931-8261-971373A5A6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86518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285ED-7C33-4157-9224-1A62DFF66128}"/>
              </a:ext>
            </a:extLst>
          </p:cNvPr>
          <p:cNvSpPr>
            <a:spLocks noGrp="1"/>
          </p:cNvSpPr>
          <p:nvPr>
            <p:ph type="title"/>
          </p:nvPr>
        </p:nvSpPr>
        <p:spPr>
          <a:xfrm>
            <a:off x="731872" y="1188637"/>
            <a:ext cx="3735993" cy="4480726"/>
          </a:xfrm>
        </p:spPr>
        <p:txBody>
          <a:bodyPr>
            <a:normAutofit/>
          </a:bodyPr>
          <a:lstStyle/>
          <a:p>
            <a:r>
              <a:rPr lang="en-US" sz="5400" dirty="0" smtClean="0">
                <a:cs typeface="Calibri Light"/>
              </a:rPr>
              <a:t>Shared assumptions</a:t>
            </a:r>
            <a:endParaRPr lang="en-US" sz="5400" dirty="0">
              <a:cs typeface="Calibri Light"/>
            </a:endParaRPr>
          </a:p>
        </p:txBody>
      </p:sp>
      <p:cxnSp>
        <p:nvCxnSpPr>
          <p:cNvPr id="23" name="Straight Connector 22">
            <a:extLst>
              <a:ext uri="{FF2B5EF4-FFF2-40B4-BE49-F238E27FC236}">
                <a16:creationId xmlns:a16="http://schemas.microsoft.com/office/drawing/2014/main" id="{23AAC9B5-8015-485C-ACF9-A750390E9A5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4822FE1-3549-4E71-BF80-E54A66F6FCEE}"/>
              </a:ext>
            </a:extLst>
          </p:cNvPr>
          <p:cNvSpPr>
            <a:spLocks noGrp="1"/>
          </p:cNvSpPr>
          <p:nvPr>
            <p:ph idx="1"/>
          </p:nvPr>
        </p:nvSpPr>
        <p:spPr>
          <a:xfrm>
            <a:off x="4467866" y="1590002"/>
            <a:ext cx="7239827" cy="3491729"/>
          </a:xfrm>
        </p:spPr>
        <p:txBody>
          <a:bodyPr vert="horz" lIns="91440" tIns="45720" rIns="91440" bIns="45720" rtlCol="0" anchor="ctr">
            <a:noAutofit/>
          </a:bodyPr>
          <a:lstStyle/>
          <a:p>
            <a:r>
              <a:rPr lang="en-US" sz="2900" dirty="0">
                <a:ea typeface="+mn-lt"/>
                <a:cs typeface="+mn-lt"/>
              </a:rPr>
              <a:t>We endeavor to move toward anti-racism in the classroom and as an institution. </a:t>
            </a:r>
            <a:endParaRPr lang="en-US" sz="2900" dirty="0">
              <a:cs typeface="Calibri"/>
            </a:endParaRPr>
          </a:p>
          <a:p>
            <a:r>
              <a:rPr lang="en-US" sz="2900" dirty="0">
                <a:ea typeface="+mn-lt"/>
                <a:cs typeface="+mn-lt"/>
              </a:rPr>
              <a:t>We must listen to the experiences of others.</a:t>
            </a:r>
            <a:endParaRPr lang="en-US" sz="2900" dirty="0">
              <a:cs typeface="Calibri"/>
            </a:endParaRPr>
          </a:p>
          <a:p>
            <a:r>
              <a:rPr lang="en-US" sz="2900" dirty="0">
                <a:ea typeface="+mn-lt"/>
                <a:cs typeface="+mn-lt"/>
              </a:rPr>
              <a:t>This session will NOT share specific skills, strategies or tools for application of anti-racist pedagogy (*see next sessions)</a:t>
            </a:r>
            <a:endParaRPr lang="en-US" sz="2900" dirty="0">
              <a:cs typeface="Calibri"/>
            </a:endParaRPr>
          </a:p>
          <a:p>
            <a:r>
              <a:rPr lang="en-US" sz="2900" dirty="0">
                <a:ea typeface="+mn-lt"/>
                <a:cs typeface="+mn-lt"/>
              </a:rPr>
              <a:t>This session's content is applicable to any instructor, regardless of content you teach </a:t>
            </a:r>
          </a:p>
          <a:p>
            <a:r>
              <a:rPr lang="en-US" sz="2900" dirty="0" smtClean="0">
                <a:cs typeface="Calibri"/>
              </a:rPr>
              <a:t>This is the beginning. This</a:t>
            </a:r>
            <a:r>
              <a:rPr lang="en-US" sz="2900" dirty="0">
                <a:cs typeface="Calibri"/>
              </a:rPr>
              <a:t> is not a certification; we won’t leave as experts. We all have a lot to learn; this session is </a:t>
            </a:r>
            <a:r>
              <a:rPr lang="en-US" sz="2900" dirty="0" smtClean="0">
                <a:cs typeface="Calibri"/>
              </a:rPr>
              <a:t>a piece of </a:t>
            </a:r>
            <a:r>
              <a:rPr lang="en-US" sz="2900" dirty="0">
                <a:cs typeface="Calibri"/>
              </a:rPr>
              <a:t>the start of the conversation and the work.</a:t>
            </a:r>
            <a:endParaRPr lang="en-US" sz="2900" dirty="0">
              <a:ea typeface="+mn-lt"/>
              <a:cs typeface="+mn-lt"/>
            </a:endParaRPr>
          </a:p>
        </p:txBody>
      </p:sp>
    </p:spTree>
    <p:extLst>
      <p:ext uri="{BB962C8B-B14F-4D97-AF65-F5344CB8AC3E}">
        <p14:creationId xmlns:p14="http://schemas.microsoft.com/office/powerpoint/2010/main" val="145546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548B4202-DCD5-4F8C-B481-743A989A9D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33999" y="4550230"/>
            <a:ext cx="10909073" cy="957902"/>
          </a:xfrm>
        </p:spPr>
        <p:txBody>
          <a:bodyPr>
            <a:normAutofit/>
          </a:bodyPr>
          <a:lstStyle/>
          <a:p>
            <a:pPr lvl="0"/>
            <a:r>
              <a:rPr lang="en-US" sz="2000" i="1"/>
              <a:t>“Theology as critical reflection on historical praxis is a liberating theology, a theology of the liberating transformation of the history of humankind…which openly confesses to Christ.”</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33999" y="5782457"/>
            <a:ext cx="10925101" cy="460536"/>
          </a:xfrm>
        </p:spPr>
        <p:txBody>
          <a:bodyPr>
            <a:normAutofit/>
          </a:bodyPr>
          <a:lstStyle/>
          <a:p>
            <a:pPr algn="ctr"/>
            <a:r>
              <a:rPr lang="en-US" sz="2000" dirty="0">
                <a:solidFill>
                  <a:schemeClr val="tx1">
                    <a:lumMod val="85000"/>
                    <a:lumOff val="15000"/>
                  </a:schemeClr>
                </a:solidFill>
              </a:rPr>
              <a:t>- </a:t>
            </a:r>
            <a:r>
              <a:rPr lang="en-US" sz="2000" b="1" dirty="0">
                <a:solidFill>
                  <a:schemeClr val="tx1">
                    <a:lumMod val="85000"/>
                    <a:lumOff val="15000"/>
                  </a:schemeClr>
                </a:solidFill>
              </a:rPr>
              <a:t>Gustavo Gutierrez, </a:t>
            </a:r>
            <a:r>
              <a:rPr lang="en-US" sz="2000" b="1" i="1" dirty="0">
                <a:solidFill>
                  <a:schemeClr val="tx1">
                    <a:lumMod val="85000"/>
                    <a:lumOff val="15000"/>
                  </a:schemeClr>
                </a:solidFill>
              </a:rPr>
              <a:t>a theology of liberation</a:t>
            </a:r>
            <a:r>
              <a:rPr lang="en-US" sz="2000" b="1" dirty="0">
                <a:solidFill>
                  <a:schemeClr val="tx1">
                    <a:lumMod val="85000"/>
                    <a:lumOff val="15000"/>
                  </a:schemeClr>
                </a:solidFill>
              </a:rPr>
              <a:t> (1971</a:t>
            </a:r>
            <a:r>
              <a:rPr lang="en-US" sz="2000" dirty="0">
                <a:solidFill>
                  <a:schemeClr val="tx1">
                    <a:lumMod val="85000"/>
                    <a:lumOff val="15000"/>
                  </a:schemeClr>
                </a:solidFill>
              </a:rPr>
              <a:t>)</a:t>
            </a:r>
          </a:p>
        </p:txBody>
      </p:sp>
      <p:pic>
        <p:nvPicPr>
          <p:cNvPr id="9" name="Picture 8" descr="A picture containing food&#10;&#10;Description automatically generated">
            <a:extLst>
              <a:ext uri="{FF2B5EF4-FFF2-40B4-BE49-F238E27FC236}">
                <a16:creationId xmlns:a16="http://schemas.microsoft.com/office/drawing/2014/main" id="{ADBB1555-735D-4910-82FD-295A081970A0}"/>
              </a:ext>
            </a:extLst>
          </p:cNvPr>
          <p:cNvPicPr>
            <a:picLocks noChangeAspect="1"/>
          </p:cNvPicPr>
          <p:nvPr/>
        </p:nvPicPr>
        <p:blipFill>
          <a:blip r:embed="rId2"/>
          <a:stretch>
            <a:fillRect/>
          </a:stretch>
        </p:blipFill>
        <p:spPr>
          <a:xfrm>
            <a:off x="1144312" y="640080"/>
            <a:ext cx="2295076" cy="3602736"/>
          </a:xfrm>
          <a:prstGeom prst="rect">
            <a:avLst/>
          </a:prstGeom>
        </p:spPr>
      </p:pic>
      <p:cxnSp>
        <p:nvCxnSpPr>
          <p:cNvPr id="74" name="Straight Connector 73">
            <a:extLst>
              <a:ext uri="{FF2B5EF4-FFF2-40B4-BE49-F238E27FC236}">
                <a16:creationId xmlns:a16="http://schemas.microsoft.com/office/drawing/2014/main" id="{4FA8A11A-E0A0-4672-A17E-32CC5B422C8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90558" y="1298448"/>
            <a:ext cx="0" cy="22860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person, young, little, boy&#10;&#10;Description automatically generated">
            <a:extLst>
              <a:ext uri="{FF2B5EF4-FFF2-40B4-BE49-F238E27FC236}">
                <a16:creationId xmlns:a16="http://schemas.microsoft.com/office/drawing/2014/main" id="{D4F87B5E-08E5-4701-9B79-DF0AD2C31AFA}"/>
              </a:ext>
            </a:extLst>
          </p:cNvPr>
          <p:cNvPicPr>
            <a:picLocks noChangeAspect="1"/>
          </p:cNvPicPr>
          <p:nvPr/>
        </p:nvPicPr>
        <p:blipFill>
          <a:blip r:embed="rId3"/>
          <a:stretch>
            <a:fillRect/>
          </a:stretch>
        </p:blipFill>
        <p:spPr>
          <a:xfrm>
            <a:off x="4432874" y="1936798"/>
            <a:ext cx="3312785" cy="1009300"/>
          </a:xfrm>
          <a:prstGeom prst="rect">
            <a:avLst/>
          </a:prstGeom>
        </p:spPr>
      </p:pic>
      <p:cxnSp>
        <p:nvCxnSpPr>
          <p:cNvPr id="76" name="Straight Connector 75">
            <a:extLst>
              <a:ext uri="{FF2B5EF4-FFF2-40B4-BE49-F238E27FC236}">
                <a16:creationId xmlns:a16="http://schemas.microsoft.com/office/drawing/2014/main" id="{292D7FC5-B427-4FF7-8FC7-9DA3C276DA4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87975" y="1298448"/>
            <a:ext cx="0" cy="22860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person wearing glasses&#10;&#10;Description automatically generated">
            <a:extLst>
              <a:ext uri="{FF2B5EF4-FFF2-40B4-BE49-F238E27FC236}">
                <a16:creationId xmlns:a16="http://schemas.microsoft.com/office/drawing/2014/main" id="{654692B5-1C0C-4848-A2C0-9D64575A1D84}"/>
              </a:ext>
            </a:extLst>
          </p:cNvPr>
          <p:cNvPicPr>
            <a:picLocks noChangeAspect="1"/>
          </p:cNvPicPr>
          <p:nvPr/>
        </p:nvPicPr>
        <p:blipFill>
          <a:blip r:embed="rId4"/>
          <a:stretch>
            <a:fillRect/>
          </a:stretch>
        </p:blipFill>
        <p:spPr>
          <a:xfrm>
            <a:off x="8559006" y="640080"/>
            <a:ext cx="2655349" cy="3602736"/>
          </a:xfrm>
          <a:prstGeom prst="rect">
            <a:avLst/>
          </a:prstGeom>
        </p:spPr>
      </p:pic>
      <p:cxnSp>
        <p:nvCxnSpPr>
          <p:cNvPr id="78" name="Straight Connector 77">
            <a:extLst>
              <a:ext uri="{FF2B5EF4-FFF2-40B4-BE49-F238E27FC236}">
                <a16:creationId xmlns:a16="http://schemas.microsoft.com/office/drawing/2014/main" id="{F7F57F6B-E621-4E40-A34D-2FE12902AA2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45296"/>
            <a:ext cx="10515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8EE702CF-91CE-4661-ACBF-3C8160D1B4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075946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24">
            <a:extLst>
              <a:ext uri="{FF2B5EF4-FFF2-40B4-BE49-F238E27FC236}">
                <a16:creationId xmlns:a16="http://schemas.microsoft.com/office/drawing/2014/main" id="{E844E128-FF69-4E9F-8327-6B504B3C5A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3FEE4B2-3F8F-48B6-9351-58C58AEE589E}"/>
              </a:ext>
            </a:extLst>
          </p:cNvPr>
          <p:cNvSpPr>
            <a:spLocks noGrp="1"/>
          </p:cNvSpPr>
          <p:nvPr>
            <p:ph type="title"/>
          </p:nvPr>
        </p:nvSpPr>
        <p:spPr>
          <a:xfrm>
            <a:off x="1097280" y="516835"/>
            <a:ext cx="5977937" cy="1666501"/>
          </a:xfrm>
        </p:spPr>
        <p:txBody>
          <a:bodyPr>
            <a:normAutofit/>
          </a:bodyPr>
          <a:lstStyle/>
          <a:p>
            <a:r>
              <a:rPr lang="en-US" sz="2800" dirty="0">
                <a:solidFill>
                  <a:srgbClr val="FFFFFF"/>
                </a:solidFill>
              </a:rPr>
              <a:t>A theory of liberation theology can be considered anti-racist (or culturally engaging) if it does </a:t>
            </a:r>
            <a:r>
              <a:rPr lang="en-US" sz="2800" i="1" dirty="0">
                <a:solidFill>
                  <a:srgbClr val="FFFFFF"/>
                </a:solidFill>
              </a:rPr>
              <a:t>at least</a:t>
            </a:r>
            <a:r>
              <a:rPr lang="en-US" sz="2800" dirty="0">
                <a:solidFill>
                  <a:srgbClr val="FFFFFF"/>
                </a:solidFill>
              </a:rPr>
              <a:t> 2 of these simultaneously:</a:t>
            </a:r>
          </a:p>
        </p:txBody>
      </p:sp>
      <p:cxnSp>
        <p:nvCxnSpPr>
          <p:cNvPr id="32" name="Straight Connector 26">
            <a:extLst>
              <a:ext uri="{FF2B5EF4-FFF2-40B4-BE49-F238E27FC236}">
                <a16:creationId xmlns:a16="http://schemas.microsoft.com/office/drawing/2014/main" id="{055CEADF-09EA-423C-8C45-F94AF44D5AF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3B4B4559-4E1C-4FCB-AAB6-C08375CD5CB3}"/>
              </a:ext>
            </a:extLst>
          </p:cNvPr>
          <p:cNvSpPr>
            <a:spLocks noGrp="1"/>
          </p:cNvSpPr>
          <p:nvPr>
            <p:ph idx="1"/>
          </p:nvPr>
        </p:nvSpPr>
        <p:spPr>
          <a:xfrm>
            <a:off x="1097279" y="2546224"/>
            <a:ext cx="5977938" cy="3342747"/>
          </a:xfrm>
        </p:spPr>
        <p:txBody>
          <a:bodyPr>
            <a:normAutofit/>
          </a:bodyPr>
          <a:lstStyle/>
          <a:p>
            <a:r>
              <a:rPr lang="en-US" sz="1800" dirty="0">
                <a:solidFill>
                  <a:srgbClr val="FFFFFF"/>
                </a:solidFill>
              </a:rPr>
              <a:t>It is critical of dominant and exclusive methodologies. </a:t>
            </a:r>
          </a:p>
          <a:p>
            <a:r>
              <a:rPr lang="en-US" sz="1800" dirty="0">
                <a:solidFill>
                  <a:srgbClr val="FFFFFF"/>
                </a:solidFill>
              </a:rPr>
              <a:t>If it illustrates the value in diverse points of dialogue.</a:t>
            </a:r>
          </a:p>
          <a:p>
            <a:r>
              <a:rPr lang="en-US" sz="1800" dirty="0">
                <a:solidFill>
                  <a:srgbClr val="FFFFFF"/>
                </a:solidFill>
              </a:rPr>
              <a:t>If it calls to attention the historical living context of marginalized humanity (intersectionality - race, sex, gender, </a:t>
            </a:r>
            <a:r>
              <a:rPr lang="en-US" sz="1800" dirty="0" err="1">
                <a:solidFill>
                  <a:srgbClr val="FFFFFF"/>
                </a:solidFill>
              </a:rPr>
              <a:t>etc</a:t>
            </a:r>
            <a:r>
              <a:rPr lang="en-US" sz="1800" dirty="0">
                <a:solidFill>
                  <a:srgbClr val="FFFFFF"/>
                </a:solidFill>
              </a:rPr>
              <a:t>).</a:t>
            </a:r>
          </a:p>
          <a:p>
            <a:r>
              <a:rPr lang="en-US" sz="1800" dirty="0">
                <a:solidFill>
                  <a:srgbClr val="FFFFFF"/>
                </a:solidFill>
              </a:rPr>
              <a:t>If it critically acknowledges the sociopolitical context out of which the subject arises (interdisciplinary in the classroom).</a:t>
            </a:r>
          </a:p>
          <a:p>
            <a:r>
              <a:rPr lang="en-US" sz="1800" dirty="0">
                <a:solidFill>
                  <a:srgbClr val="FFFFFF"/>
                </a:solidFill>
              </a:rPr>
              <a:t>If it is open to dialogue geared towards social transformation.</a:t>
            </a:r>
          </a:p>
        </p:txBody>
      </p:sp>
      <p:pic>
        <p:nvPicPr>
          <p:cNvPr id="13" name="Content Placeholder 12" descr="A picture containing chain, toy, group&#10;&#10;Description automatically generated">
            <a:extLst>
              <a:ext uri="{FF2B5EF4-FFF2-40B4-BE49-F238E27FC236}">
                <a16:creationId xmlns:a16="http://schemas.microsoft.com/office/drawing/2014/main" id="{B7135C23-B291-47AA-867B-AC2E99168291}"/>
              </a:ext>
            </a:extLst>
          </p:cNvPr>
          <p:cNvPicPr>
            <a:picLocks noGrp="1" noChangeAspect="1"/>
          </p:cNvPicPr>
          <p:nvPr>
            <p:ph sz="half" idx="4294967295"/>
          </p:nvPr>
        </p:nvPicPr>
        <p:blipFill rotWithShape="1">
          <a:blip r:embed="rId2"/>
          <a:srcRect l="24799" r="12591"/>
          <a:stretch/>
        </p:blipFill>
        <p:spPr>
          <a:xfrm>
            <a:off x="7611902" y="10"/>
            <a:ext cx="4580097" cy="6857990"/>
          </a:xfrm>
          <a:prstGeom prst="rect">
            <a:avLst/>
          </a:prstGeom>
        </p:spPr>
      </p:pic>
    </p:spTree>
    <p:extLst>
      <p:ext uri="{BB962C8B-B14F-4D97-AF65-F5344CB8AC3E}">
        <p14:creationId xmlns:p14="http://schemas.microsoft.com/office/powerpoint/2010/main" val="1980563539"/>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F5FE1B2C-7BC1-4AE2-9A50-2A4A70A9D6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useBgFill="1">
        <p:nvSpPr>
          <p:cNvPr id="18" name="Rectangle 9">
            <a:extLst>
              <a:ext uri="{FF2B5EF4-FFF2-40B4-BE49-F238E27FC236}">
                <a16:creationId xmlns:a16="http://schemas.microsoft.com/office/drawing/2014/main" id="{97E8244A-2C81-4C0E-A929-3EC8EFF355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F319D5C9-1482-4A2A-9578-3A1CB726B836}"/>
              </a:ext>
            </a:extLst>
          </p:cNvPr>
          <p:cNvSpPr>
            <a:spLocks noGrp="1"/>
          </p:cNvSpPr>
          <p:nvPr>
            <p:ph type="title"/>
          </p:nvPr>
        </p:nvSpPr>
        <p:spPr>
          <a:xfrm>
            <a:off x="858749" y="963997"/>
            <a:ext cx="3787457" cy="4938361"/>
          </a:xfrm>
        </p:spPr>
        <p:txBody>
          <a:bodyPr anchor="ctr">
            <a:normAutofit/>
          </a:bodyPr>
          <a:lstStyle/>
          <a:p>
            <a:pPr algn="r"/>
            <a:r>
              <a:rPr lang="en-US" dirty="0">
                <a:latin typeface="Algerian" panose="04020705040A02060702" pitchFamily="82" charset="0"/>
              </a:rPr>
              <a:t>Three Examples in Liberation Theology</a:t>
            </a:r>
          </a:p>
        </p:txBody>
      </p:sp>
      <p:cxnSp>
        <p:nvCxnSpPr>
          <p:cNvPr id="19" name="Straight Connector 11">
            <a:extLst>
              <a:ext uri="{FF2B5EF4-FFF2-40B4-BE49-F238E27FC236}">
                <a16:creationId xmlns:a16="http://schemas.microsoft.com/office/drawing/2014/main" id="{02CC3441-26B3-4381-B3DF-8AE3C288BC0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8207344-B7F6-46FF-A944-83670AEDD0A3}"/>
              </a:ext>
            </a:extLst>
          </p:cNvPr>
          <p:cNvSpPr>
            <a:spLocks noGrp="1"/>
          </p:cNvSpPr>
          <p:nvPr>
            <p:ph idx="1"/>
          </p:nvPr>
        </p:nvSpPr>
        <p:spPr>
          <a:xfrm>
            <a:off x="5301798" y="963507"/>
            <a:ext cx="5968181" cy="4938851"/>
          </a:xfrm>
        </p:spPr>
        <p:txBody>
          <a:bodyPr anchor="ctr">
            <a:normAutofit/>
          </a:bodyPr>
          <a:lstStyle/>
          <a:p>
            <a:pPr marL="457200" indent="-457200">
              <a:buFont typeface="+mj-lt"/>
              <a:buAutoNum type="arabicPeriod"/>
            </a:pPr>
            <a:r>
              <a:rPr lang="en-US" sz="2800" i="1" dirty="0"/>
              <a:t>The Dialects of the African Theological Paradigm – </a:t>
            </a:r>
            <a:r>
              <a:rPr lang="en-US" sz="2800" dirty="0"/>
              <a:t>Emmanuel </a:t>
            </a:r>
            <a:r>
              <a:rPr lang="en-US" sz="2800" dirty="0" err="1"/>
              <a:t>Martey</a:t>
            </a:r>
            <a:endParaRPr lang="en-US" sz="2800" dirty="0"/>
          </a:p>
          <a:p>
            <a:pPr marL="457200" indent="-457200">
              <a:buFont typeface="+mj-lt"/>
              <a:buAutoNum type="arabicPeriod"/>
            </a:pPr>
            <a:r>
              <a:rPr lang="en-US" sz="2800" i="1" dirty="0"/>
              <a:t>Theology of Struggle </a:t>
            </a:r>
            <a:r>
              <a:rPr lang="en-US" sz="2800" dirty="0"/>
              <a:t>- Eleazar S. Fernandez</a:t>
            </a:r>
          </a:p>
          <a:p>
            <a:pPr marL="457200" indent="-457200">
              <a:buFont typeface="+mj-lt"/>
              <a:buAutoNum type="arabicPeriod"/>
            </a:pPr>
            <a:r>
              <a:rPr lang="en-US" sz="2800" i="1" dirty="0"/>
              <a:t>Lo </a:t>
            </a:r>
            <a:r>
              <a:rPr lang="en-US" sz="2800" i="1" dirty="0" err="1"/>
              <a:t>Cotidiano</a:t>
            </a:r>
            <a:r>
              <a:rPr lang="en-US" sz="2800" i="1" dirty="0"/>
              <a:t> </a:t>
            </a:r>
            <a:r>
              <a:rPr lang="en-US" sz="2800" i="1" dirty="0" err="1"/>
              <a:t>En</a:t>
            </a:r>
            <a:r>
              <a:rPr lang="en-US" sz="2800" i="1" dirty="0"/>
              <a:t> La </a:t>
            </a:r>
            <a:r>
              <a:rPr lang="en-US" sz="2800" i="1" dirty="0" err="1"/>
              <a:t>Lucha</a:t>
            </a:r>
            <a:r>
              <a:rPr lang="en-US" sz="2800" dirty="0"/>
              <a:t>- Ada Maria </a:t>
            </a:r>
            <a:r>
              <a:rPr lang="en-US" sz="2800" dirty="0" err="1"/>
              <a:t>Isasi</a:t>
            </a:r>
            <a:r>
              <a:rPr lang="en-US" sz="2800" dirty="0"/>
              <a:t>-Diaz</a:t>
            </a:r>
          </a:p>
        </p:txBody>
      </p:sp>
    </p:spTree>
    <p:extLst>
      <p:ext uri="{BB962C8B-B14F-4D97-AF65-F5344CB8AC3E}">
        <p14:creationId xmlns:p14="http://schemas.microsoft.com/office/powerpoint/2010/main" val="41280052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16A0E3C-60E6-4F39-BC55-5F7C224E1F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C5025DAC-8B93-4160-B017-3A274A5828C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D40791F6-715D-481A-9C4A-3645AECFD5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538552FA-087A-4E3D-BE86-1CD106031556}"/>
              </a:ext>
            </a:extLst>
          </p:cNvPr>
          <p:cNvSpPr>
            <a:spLocks noGrp="1"/>
          </p:cNvSpPr>
          <p:nvPr>
            <p:ph type="title"/>
          </p:nvPr>
        </p:nvSpPr>
        <p:spPr>
          <a:xfrm>
            <a:off x="5117309" y="634946"/>
            <a:ext cx="6432434" cy="1450757"/>
          </a:xfrm>
        </p:spPr>
        <p:txBody>
          <a:bodyPr vert="horz" lIns="91440" tIns="45720" rIns="91440" bIns="45720" rtlCol="0" anchor="b">
            <a:normAutofit/>
          </a:bodyPr>
          <a:lstStyle/>
          <a:p>
            <a:pPr algn="ctr"/>
            <a:r>
              <a:rPr lang="en-US" sz="3000" i="1" dirty="0">
                <a:solidFill>
                  <a:schemeClr val="tx1">
                    <a:lumMod val="75000"/>
                    <a:lumOff val="25000"/>
                  </a:schemeClr>
                </a:solidFill>
              </a:rPr>
              <a:t>‘The Dialects of the African Theological Paradigm’ – </a:t>
            </a:r>
            <a:r>
              <a:rPr lang="en-US" sz="3000" dirty="0">
                <a:solidFill>
                  <a:schemeClr val="tx1">
                    <a:lumMod val="75000"/>
                    <a:lumOff val="25000"/>
                  </a:schemeClr>
                </a:solidFill>
              </a:rPr>
              <a:t>Emmanuel </a:t>
            </a:r>
            <a:r>
              <a:rPr lang="en-US" sz="3000" dirty="0" err="1">
                <a:solidFill>
                  <a:schemeClr val="tx1">
                    <a:lumMod val="75000"/>
                    <a:lumOff val="25000"/>
                  </a:schemeClr>
                </a:solidFill>
              </a:rPr>
              <a:t>Martey</a:t>
            </a:r>
            <a:endParaRPr lang="en-US" sz="3000" i="1" dirty="0">
              <a:solidFill>
                <a:schemeClr val="tx1">
                  <a:lumMod val="75000"/>
                  <a:lumOff val="25000"/>
                </a:schemeClr>
              </a:solidFill>
            </a:endParaRPr>
          </a:p>
        </p:txBody>
      </p:sp>
      <p:pic>
        <p:nvPicPr>
          <p:cNvPr id="8" name="Picture 7" descr="A picture containing truck, food, holding, people&#10;&#10;Description automatically generated">
            <a:extLst>
              <a:ext uri="{FF2B5EF4-FFF2-40B4-BE49-F238E27FC236}">
                <a16:creationId xmlns:a16="http://schemas.microsoft.com/office/drawing/2014/main" id="{CB9E29DE-62FD-42B1-8C1D-FF8EF35C9682}"/>
              </a:ext>
            </a:extLst>
          </p:cNvPr>
          <p:cNvPicPr>
            <a:picLocks noChangeAspect="1"/>
          </p:cNvPicPr>
          <p:nvPr/>
        </p:nvPicPr>
        <p:blipFill>
          <a:blip r:embed="rId2"/>
          <a:stretch>
            <a:fillRect/>
          </a:stretch>
        </p:blipFill>
        <p:spPr>
          <a:xfrm>
            <a:off x="1809672" y="634947"/>
            <a:ext cx="1649967" cy="2519034"/>
          </a:xfrm>
          <a:prstGeom prst="rect">
            <a:avLst/>
          </a:prstGeom>
        </p:spPr>
      </p:pic>
      <p:cxnSp>
        <p:nvCxnSpPr>
          <p:cNvPr id="19" name="Straight Connector 18">
            <a:extLst>
              <a:ext uri="{FF2B5EF4-FFF2-40B4-BE49-F238E27FC236}">
                <a16:creationId xmlns:a16="http://schemas.microsoft.com/office/drawing/2014/main" id="{740F83A4-FAC4-4867-95A5-BBFD280C7BF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0720" y="2267421"/>
            <a:ext cx="60350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5" descr="A person wearing a suit and tie&#10;&#10;Description automatically generated">
            <a:extLst>
              <a:ext uri="{FF2B5EF4-FFF2-40B4-BE49-F238E27FC236}">
                <a16:creationId xmlns:a16="http://schemas.microsoft.com/office/drawing/2014/main" id="{9CD27174-5A8F-4820-A27E-9AAAC3472220}"/>
              </a:ext>
            </a:extLst>
          </p:cNvPr>
          <p:cNvPicPr>
            <a:picLocks noGrp="1" noChangeAspect="1"/>
          </p:cNvPicPr>
          <p:nvPr>
            <p:ph idx="1"/>
          </p:nvPr>
        </p:nvPicPr>
        <p:blipFill>
          <a:blip r:embed="rId3"/>
          <a:stretch>
            <a:fillRect/>
          </a:stretch>
        </p:blipFill>
        <p:spPr>
          <a:xfrm>
            <a:off x="816892" y="3475717"/>
            <a:ext cx="3635529" cy="2478770"/>
          </a:xfrm>
          <a:prstGeom prst="rect">
            <a:avLst/>
          </a:prstGeom>
        </p:spPr>
      </p:pic>
      <p:sp>
        <p:nvSpPr>
          <p:cNvPr id="4" name="Text Placeholder 3">
            <a:extLst>
              <a:ext uri="{FF2B5EF4-FFF2-40B4-BE49-F238E27FC236}">
                <a16:creationId xmlns:a16="http://schemas.microsoft.com/office/drawing/2014/main" id="{7CA6EE3D-698C-4809-92B0-DFF5E878D12F}"/>
              </a:ext>
            </a:extLst>
          </p:cNvPr>
          <p:cNvSpPr>
            <a:spLocks noGrp="1"/>
          </p:cNvSpPr>
          <p:nvPr>
            <p:ph type="body" sz="half" idx="2"/>
          </p:nvPr>
        </p:nvSpPr>
        <p:spPr>
          <a:xfrm>
            <a:off x="5117308" y="2407436"/>
            <a:ext cx="6432434" cy="3461658"/>
          </a:xfrm>
        </p:spPr>
        <p:txBody>
          <a:bodyPr vert="horz" lIns="0" tIns="45720" rIns="0" bIns="45720" rtlCol="0">
            <a:normAutofit fontScale="92500" lnSpcReduction="10000"/>
          </a:bodyPr>
          <a:lstStyle/>
          <a:p>
            <a:pPr algn="ctr">
              <a:lnSpc>
                <a:spcPct val="100000"/>
              </a:lnSpc>
            </a:pPr>
            <a:r>
              <a:rPr lang="en-US" sz="2000" dirty="0">
                <a:solidFill>
                  <a:schemeClr val="tx1">
                    <a:lumMod val="75000"/>
                    <a:lumOff val="25000"/>
                  </a:schemeClr>
                </a:solidFill>
              </a:rPr>
              <a:t>Ghana Native </a:t>
            </a:r>
          </a:p>
          <a:p>
            <a:pPr algn="ctr">
              <a:lnSpc>
                <a:spcPct val="100000"/>
              </a:lnSpc>
            </a:pPr>
            <a:r>
              <a:rPr lang="en-US" sz="2000" dirty="0">
                <a:solidFill>
                  <a:schemeClr val="tx1">
                    <a:lumMod val="75000"/>
                    <a:lumOff val="25000"/>
                  </a:schemeClr>
                </a:solidFill>
              </a:rPr>
              <a:t>African Liberation Theology </a:t>
            </a:r>
          </a:p>
          <a:p>
            <a:pPr algn="ctr">
              <a:lnSpc>
                <a:spcPct val="100000"/>
              </a:lnSpc>
            </a:pPr>
            <a:r>
              <a:rPr lang="en-US" sz="2000" dirty="0">
                <a:solidFill>
                  <a:schemeClr val="tx1">
                    <a:lumMod val="75000"/>
                    <a:lumOff val="25000"/>
                  </a:schemeClr>
                </a:solidFill>
              </a:rPr>
              <a:t>Confronts lived situation of oppression and inculturation with hope for liberation.</a:t>
            </a:r>
          </a:p>
          <a:p>
            <a:pPr algn="ctr">
              <a:lnSpc>
                <a:spcPct val="100000"/>
              </a:lnSpc>
            </a:pPr>
            <a:r>
              <a:rPr lang="en-US" sz="2000" dirty="0">
                <a:solidFill>
                  <a:schemeClr val="tx1">
                    <a:lumMod val="75000"/>
                    <a:lumOff val="25000"/>
                  </a:schemeClr>
                </a:solidFill>
              </a:rPr>
              <a:t>Healthy point of contention can and should be the point of  convergence between North American Black Liberation theology and African Theology.</a:t>
            </a:r>
          </a:p>
          <a:p>
            <a:pPr algn="ctr">
              <a:lnSpc>
                <a:spcPct val="100000"/>
              </a:lnSpc>
            </a:pPr>
            <a:r>
              <a:rPr lang="en-US" sz="2000" dirty="0">
                <a:solidFill>
                  <a:schemeClr val="tx1">
                    <a:lumMod val="75000"/>
                    <a:lumOff val="25000"/>
                  </a:schemeClr>
                </a:solidFill>
              </a:rPr>
              <a:t>Finds meaningful method of social transformation within Liberation theology relevant to the contextual histories of parts of Africa.</a:t>
            </a:r>
          </a:p>
        </p:txBody>
      </p:sp>
      <p:sp>
        <p:nvSpPr>
          <p:cNvPr id="21" name="Rectangle 20">
            <a:extLst>
              <a:ext uri="{FF2B5EF4-FFF2-40B4-BE49-F238E27FC236}">
                <a16:creationId xmlns:a16="http://schemas.microsoft.com/office/drawing/2014/main" id="{811CBAFA-D7E0-40A7-BB94-2C05304B40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960127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493F7-EB5C-4AAB-A103-9019A331C1BC}"/>
              </a:ext>
            </a:extLst>
          </p:cNvPr>
          <p:cNvSpPr>
            <a:spLocks noGrp="1"/>
          </p:cNvSpPr>
          <p:nvPr>
            <p:ph type="title"/>
          </p:nvPr>
        </p:nvSpPr>
        <p:spPr/>
        <p:txBody>
          <a:bodyPr/>
          <a:lstStyle/>
          <a:p>
            <a:pPr algn="ctr"/>
            <a:r>
              <a:rPr lang="en-US" dirty="0"/>
              <a:t>‘Theology of Struggle’ – Eleazar Fernandez</a:t>
            </a:r>
          </a:p>
        </p:txBody>
      </p:sp>
      <p:pic>
        <p:nvPicPr>
          <p:cNvPr id="6" name="Content Placeholder 5" descr="A person wearing a suit and tie&#10;&#10;Description automatically generated">
            <a:extLst>
              <a:ext uri="{FF2B5EF4-FFF2-40B4-BE49-F238E27FC236}">
                <a16:creationId xmlns:a16="http://schemas.microsoft.com/office/drawing/2014/main" id="{5B9C5FB7-61C0-403B-A87D-49B5CF1BC8C0}"/>
              </a:ext>
            </a:extLst>
          </p:cNvPr>
          <p:cNvPicPr>
            <a:picLocks noGrp="1" noChangeAspect="1"/>
          </p:cNvPicPr>
          <p:nvPr>
            <p:ph idx="1"/>
          </p:nvPr>
        </p:nvPicPr>
        <p:blipFill>
          <a:blip r:embed="rId2"/>
          <a:stretch>
            <a:fillRect/>
          </a:stretch>
        </p:blipFill>
        <p:spPr>
          <a:xfrm>
            <a:off x="5592568" y="471300"/>
            <a:ext cx="3108757" cy="3278767"/>
          </a:xfrm>
        </p:spPr>
      </p:pic>
      <p:sp>
        <p:nvSpPr>
          <p:cNvPr id="4" name="Text Placeholder 3">
            <a:extLst>
              <a:ext uri="{FF2B5EF4-FFF2-40B4-BE49-F238E27FC236}">
                <a16:creationId xmlns:a16="http://schemas.microsoft.com/office/drawing/2014/main" id="{911918A5-E957-4359-9650-7C7BD1F369A8}"/>
              </a:ext>
            </a:extLst>
          </p:cNvPr>
          <p:cNvSpPr>
            <a:spLocks noGrp="1"/>
          </p:cNvSpPr>
          <p:nvPr>
            <p:ph type="body" sz="half" idx="2"/>
          </p:nvPr>
        </p:nvSpPr>
        <p:spPr/>
        <p:txBody>
          <a:bodyPr>
            <a:normAutofit fontScale="92500" lnSpcReduction="10000"/>
          </a:bodyPr>
          <a:lstStyle/>
          <a:p>
            <a:pPr algn="ctr"/>
            <a:r>
              <a:rPr lang="en-US" dirty="0"/>
              <a:t>Filipino Native</a:t>
            </a:r>
          </a:p>
          <a:p>
            <a:pPr algn="ctr"/>
            <a:r>
              <a:rPr lang="en-US" dirty="0"/>
              <a:t>Confronts colonial oppression at the hands of Spain, North America, and Japan, as well as neo-colonialism.</a:t>
            </a:r>
          </a:p>
          <a:p>
            <a:pPr algn="ctr"/>
            <a:r>
              <a:rPr lang="en-US" dirty="0"/>
              <a:t>Focuses on theological voices from the global south as a hermeneutic to theological inquiry.</a:t>
            </a:r>
          </a:p>
          <a:p>
            <a:pPr algn="ctr"/>
            <a:r>
              <a:rPr lang="en-US" dirty="0"/>
              <a:t>Intersectionality with globalization and anthropological studies</a:t>
            </a:r>
          </a:p>
        </p:txBody>
      </p:sp>
      <p:pic>
        <p:nvPicPr>
          <p:cNvPr id="8" name="Picture 7" descr="A close up of a sign&#10;&#10;Description automatically generated">
            <a:extLst>
              <a:ext uri="{FF2B5EF4-FFF2-40B4-BE49-F238E27FC236}">
                <a16:creationId xmlns:a16="http://schemas.microsoft.com/office/drawing/2014/main" id="{88D8D8C6-C848-418A-A629-E49A3E85C848}"/>
              </a:ext>
            </a:extLst>
          </p:cNvPr>
          <p:cNvPicPr>
            <a:picLocks noChangeAspect="1"/>
          </p:cNvPicPr>
          <p:nvPr/>
        </p:nvPicPr>
        <p:blipFill>
          <a:blip r:embed="rId3"/>
          <a:stretch>
            <a:fillRect/>
          </a:stretch>
        </p:blipFill>
        <p:spPr>
          <a:xfrm>
            <a:off x="8701324" y="2880358"/>
            <a:ext cx="3623629" cy="3397152"/>
          </a:xfrm>
          <a:prstGeom prst="rect">
            <a:avLst/>
          </a:prstGeom>
        </p:spPr>
      </p:pic>
    </p:spTree>
    <p:extLst>
      <p:ext uri="{BB962C8B-B14F-4D97-AF65-F5344CB8AC3E}">
        <p14:creationId xmlns:p14="http://schemas.microsoft.com/office/powerpoint/2010/main" val="39096383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4">
            <a:extLst>
              <a:ext uri="{FF2B5EF4-FFF2-40B4-BE49-F238E27FC236}">
                <a16:creationId xmlns:a16="http://schemas.microsoft.com/office/drawing/2014/main" id="{416A0E3C-60E6-4F39-BC55-5F7C224E1F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16">
            <a:extLst>
              <a:ext uri="{FF2B5EF4-FFF2-40B4-BE49-F238E27FC236}">
                <a16:creationId xmlns:a16="http://schemas.microsoft.com/office/drawing/2014/main" id="{C5025DAC-8B93-4160-B017-3A274A5828C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Rectangle 18">
            <a:extLst>
              <a:ext uri="{FF2B5EF4-FFF2-40B4-BE49-F238E27FC236}">
                <a16:creationId xmlns:a16="http://schemas.microsoft.com/office/drawing/2014/main" id="{E844E128-FF69-4E9F-8327-6B504B3C5A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85"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124BD3D-AC26-41C7-B9B1-D63C02FCDA8D}"/>
              </a:ext>
            </a:extLst>
          </p:cNvPr>
          <p:cNvSpPr>
            <a:spLocks noGrp="1"/>
          </p:cNvSpPr>
          <p:nvPr>
            <p:ph type="title"/>
          </p:nvPr>
        </p:nvSpPr>
        <p:spPr>
          <a:xfrm>
            <a:off x="8553718" y="701971"/>
            <a:ext cx="2994815" cy="1666501"/>
          </a:xfrm>
        </p:spPr>
        <p:txBody>
          <a:bodyPr vert="horz" lIns="91440" tIns="45720" rIns="91440" bIns="45720" rtlCol="0" anchor="b">
            <a:normAutofit/>
          </a:bodyPr>
          <a:lstStyle/>
          <a:p>
            <a:pPr algn="ctr"/>
            <a:r>
              <a:rPr lang="en-US" sz="2800" i="1" dirty="0">
                <a:solidFill>
                  <a:schemeClr val="tx1"/>
                </a:solidFill>
              </a:rPr>
              <a:t>‘Lo </a:t>
            </a:r>
            <a:r>
              <a:rPr lang="en-US" sz="2800" i="1" dirty="0" err="1">
                <a:solidFill>
                  <a:schemeClr val="tx1"/>
                </a:solidFill>
              </a:rPr>
              <a:t>Cotidiano</a:t>
            </a:r>
            <a:r>
              <a:rPr lang="en-US" sz="2800" i="1" dirty="0">
                <a:solidFill>
                  <a:schemeClr val="tx1"/>
                </a:solidFill>
              </a:rPr>
              <a:t> – </a:t>
            </a:r>
            <a:r>
              <a:rPr lang="en-US" sz="2800" i="1" dirty="0" err="1">
                <a:solidFill>
                  <a:schemeClr val="tx1"/>
                </a:solidFill>
              </a:rPr>
              <a:t>En</a:t>
            </a:r>
            <a:r>
              <a:rPr lang="en-US" sz="2800" i="1" dirty="0">
                <a:solidFill>
                  <a:schemeClr val="tx1"/>
                </a:solidFill>
              </a:rPr>
              <a:t> La </a:t>
            </a:r>
            <a:r>
              <a:rPr lang="en-US" sz="2800" i="1" dirty="0" err="1">
                <a:solidFill>
                  <a:schemeClr val="tx1"/>
                </a:solidFill>
              </a:rPr>
              <a:t>Lucha</a:t>
            </a:r>
            <a:r>
              <a:rPr lang="en-US" sz="2800" i="1" dirty="0">
                <a:solidFill>
                  <a:schemeClr val="tx1"/>
                </a:solidFill>
              </a:rPr>
              <a:t>’ </a:t>
            </a:r>
            <a:r>
              <a:rPr lang="en-US" sz="2800" dirty="0">
                <a:solidFill>
                  <a:schemeClr val="tx1"/>
                </a:solidFill>
              </a:rPr>
              <a:t>Ada Maria </a:t>
            </a:r>
            <a:r>
              <a:rPr lang="en-US" sz="2800" dirty="0" err="1">
                <a:solidFill>
                  <a:schemeClr val="tx1"/>
                </a:solidFill>
              </a:rPr>
              <a:t>Isasi</a:t>
            </a:r>
            <a:r>
              <a:rPr lang="en-US" sz="2800" dirty="0">
                <a:solidFill>
                  <a:schemeClr val="tx1"/>
                </a:solidFill>
              </a:rPr>
              <a:t>-Diaz</a:t>
            </a:r>
            <a:endParaRPr lang="en-US" sz="2800" i="1" dirty="0">
              <a:solidFill>
                <a:schemeClr val="tx1"/>
              </a:solidFill>
            </a:endParaRPr>
          </a:p>
        </p:txBody>
      </p:sp>
      <p:pic>
        <p:nvPicPr>
          <p:cNvPr id="8" name="Picture 7" descr="A close up of a book&#10;&#10;Description automatically generated">
            <a:extLst>
              <a:ext uri="{FF2B5EF4-FFF2-40B4-BE49-F238E27FC236}">
                <a16:creationId xmlns:a16="http://schemas.microsoft.com/office/drawing/2014/main" id="{4AD4C23A-7C5A-43E0-A24D-23502446C96F}"/>
              </a:ext>
            </a:extLst>
          </p:cNvPr>
          <p:cNvPicPr>
            <a:picLocks noChangeAspect="1"/>
          </p:cNvPicPr>
          <p:nvPr/>
        </p:nvPicPr>
        <p:blipFill>
          <a:blip r:embed="rId2"/>
          <a:stretch>
            <a:fillRect/>
          </a:stretch>
        </p:blipFill>
        <p:spPr>
          <a:xfrm>
            <a:off x="658761" y="643467"/>
            <a:ext cx="3552852" cy="5577152"/>
          </a:xfrm>
          <a:prstGeom prst="rect">
            <a:avLst/>
          </a:prstGeom>
        </p:spPr>
      </p:pic>
      <p:pic>
        <p:nvPicPr>
          <p:cNvPr id="10" name="Picture 9">
            <a:extLst>
              <a:ext uri="{FF2B5EF4-FFF2-40B4-BE49-F238E27FC236}">
                <a16:creationId xmlns:a16="http://schemas.microsoft.com/office/drawing/2014/main" id="{6E16DF70-2A86-40FC-B621-6ED8AAD424D5}"/>
              </a:ext>
            </a:extLst>
          </p:cNvPr>
          <p:cNvPicPr>
            <a:picLocks noChangeAspect="1"/>
          </p:cNvPicPr>
          <p:nvPr/>
        </p:nvPicPr>
        <p:blipFill>
          <a:blip r:embed="rId3"/>
          <a:stretch>
            <a:fillRect/>
          </a:stretch>
        </p:blipFill>
        <p:spPr>
          <a:xfrm>
            <a:off x="5505324" y="643466"/>
            <a:ext cx="1670069" cy="2621621"/>
          </a:xfrm>
          <a:prstGeom prst="rect">
            <a:avLst/>
          </a:prstGeom>
        </p:spPr>
      </p:pic>
      <p:cxnSp>
        <p:nvCxnSpPr>
          <p:cNvPr id="28" name="Straight Connector 20">
            <a:extLst>
              <a:ext uri="{FF2B5EF4-FFF2-40B4-BE49-F238E27FC236}">
                <a16:creationId xmlns:a16="http://schemas.microsoft.com/office/drawing/2014/main" id="{055CEADF-09EA-423C-8C45-F94AF44D5AF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33674" y="2538728"/>
            <a:ext cx="28346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Content Placeholder 5" descr="A person posing for the camera&#10;&#10;Description automatically generated">
            <a:extLst>
              <a:ext uri="{FF2B5EF4-FFF2-40B4-BE49-F238E27FC236}">
                <a16:creationId xmlns:a16="http://schemas.microsoft.com/office/drawing/2014/main" id="{9DDFC04F-8083-4420-8B76-C0E80A1E7E1F}"/>
              </a:ext>
            </a:extLst>
          </p:cNvPr>
          <p:cNvPicPr>
            <a:picLocks noGrp="1" noChangeAspect="1"/>
          </p:cNvPicPr>
          <p:nvPr>
            <p:ph idx="1"/>
          </p:nvPr>
        </p:nvPicPr>
        <p:blipFill>
          <a:blip r:embed="rId4"/>
          <a:stretch>
            <a:fillRect/>
          </a:stretch>
        </p:blipFill>
        <p:spPr>
          <a:xfrm>
            <a:off x="5477910" y="3592910"/>
            <a:ext cx="1670070" cy="2621623"/>
          </a:xfrm>
          <a:prstGeom prst="rect">
            <a:avLst/>
          </a:prstGeom>
        </p:spPr>
      </p:pic>
      <p:sp>
        <p:nvSpPr>
          <p:cNvPr id="4" name="Text Placeholder 3">
            <a:extLst>
              <a:ext uri="{FF2B5EF4-FFF2-40B4-BE49-F238E27FC236}">
                <a16:creationId xmlns:a16="http://schemas.microsoft.com/office/drawing/2014/main" id="{42B1855F-AA61-4879-A9AC-BC98604B4B9C}"/>
              </a:ext>
            </a:extLst>
          </p:cNvPr>
          <p:cNvSpPr>
            <a:spLocks noGrp="1"/>
          </p:cNvSpPr>
          <p:nvPr>
            <p:ph type="body" sz="half" idx="2"/>
          </p:nvPr>
        </p:nvSpPr>
        <p:spPr>
          <a:xfrm>
            <a:off x="8553718" y="2731361"/>
            <a:ext cx="2994815" cy="3483172"/>
          </a:xfrm>
        </p:spPr>
        <p:txBody>
          <a:bodyPr vert="horz" lIns="0" tIns="45720" rIns="0" bIns="45720" rtlCol="0">
            <a:normAutofit fontScale="92500" lnSpcReduction="20000"/>
          </a:bodyPr>
          <a:lstStyle/>
          <a:p>
            <a:pPr marL="285750" indent="-285750" algn="ctr">
              <a:lnSpc>
                <a:spcPct val="100000"/>
              </a:lnSpc>
              <a:buFont typeface="Calibri" panose="020F0502020204030204" pitchFamily="34" charset="0"/>
              <a:buChar char="Ø"/>
            </a:pPr>
            <a:r>
              <a:rPr lang="en-US" dirty="0"/>
              <a:t>“... diversity is not a matter of different expressions of the same truth, but rather points to differences that touch the very core of who we are and what we believe”- </a:t>
            </a:r>
            <a:r>
              <a:rPr lang="en-US" i="1" dirty="0" err="1"/>
              <a:t>En</a:t>
            </a:r>
            <a:r>
              <a:rPr lang="en-US" i="1" dirty="0"/>
              <a:t> La </a:t>
            </a:r>
            <a:r>
              <a:rPr lang="en-US" i="1" dirty="0" err="1"/>
              <a:t>Lucha</a:t>
            </a:r>
            <a:endParaRPr lang="en-US" i="1" dirty="0">
              <a:solidFill>
                <a:schemeClr val="tx1"/>
              </a:solidFill>
            </a:endParaRPr>
          </a:p>
          <a:p>
            <a:pPr marL="285750" indent="-285750" algn="ctr">
              <a:lnSpc>
                <a:spcPct val="100000"/>
              </a:lnSpc>
              <a:buFont typeface="Calibri" panose="020F0502020204030204" pitchFamily="34" charset="0"/>
              <a:buChar char="Ø"/>
            </a:pPr>
            <a:r>
              <a:rPr lang="en-US" dirty="0">
                <a:solidFill>
                  <a:schemeClr val="tx1"/>
                </a:solidFill>
              </a:rPr>
              <a:t>Cuban-American (born and raised in Cuba)</a:t>
            </a:r>
          </a:p>
          <a:p>
            <a:pPr marL="285750" indent="-285750" algn="ctr">
              <a:lnSpc>
                <a:spcPct val="100000"/>
              </a:lnSpc>
              <a:buFont typeface="Calibri" panose="020F0502020204030204" pitchFamily="34" charset="0"/>
              <a:buChar char="Ø"/>
            </a:pPr>
            <a:r>
              <a:rPr lang="en-US" dirty="0" err="1">
                <a:solidFill>
                  <a:schemeClr val="tx1"/>
                </a:solidFill>
              </a:rPr>
              <a:t>Mujerista</a:t>
            </a:r>
            <a:r>
              <a:rPr lang="en-US" dirty="0">
                <a:solidFill>
                  <a:schemeClr val="tx1"/>
                </a:solidFill>
              </a:rPr>
              <a:t> (Liberation) Theology</a:t>
            </a:r>
          </a:p>
          <a:p>
            <a:pPr marL="285750" indent="-285750" algn="ctr">
              <a:lnSpc>
                <a:spcPct val="100000"/>
              </a:lnSpc>
              <a:buFont typeface="Calibri" panose="020F0502020204030204" pitchFamily="34" charset="0"/>
              <a:buChar char="Ø"/>
            </a:pPr>
            <a:r>
              <a:rPr lang="en-US" dirty="0">
                <a:solidFill>
                  <a:schemeClr val="tx1"/>
                </a:solidFill>
              </a:rPr>
              <a:t>Translates to ‘the everyday-in the struggle’</a:t>
            </a:r>
          </a:p>
          <a:p>
            <a:pPr marL="285750" indent="-285750">
              <a:lnSpc>
                <a:spcPct val="100000"/>
              </a:lnSpc>
              <a:buFont typeface="Calibri" panose="020F0502020204030204" pitchFamily="34" charset="0"/>
              <a:buChar char="Ø"/>
            </a:pPr>
            <a:endParaRPr lang="en-US" dirty="0">
              <a:solidFill>
                <a:schemeClr val="tx1"/>
              </a:solidFill>
            </a:endParaRPr>
          </a:p>
        </p:txBody>
      </p:sp>
    </p:spTree>
    <p:extLst>
      <p:ext uri="{BB962C8B-B14F-4D97-AF65-F5344CB8AC3E}">
        <p14:creationId xmlns:p14="http://schemas.microsoft.com/office/powerpoint/2010/main" val="30479292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89A32-9F40-4A75-9EC2-2F47E5513959}"/>
              </a:ext>
            </a:extLst>
          </p:cNvPr>
          <p:cNvSpPr>
            <a:spLocks noGrp="1"/>
          </p:cNvSpPr>
          <p:nvPr>
            <p:ph type="title"/>
          </p:nvPr>
        </p:nvSpPr>
        <p:spPr/>
        <p:txBody>
          <a:bodyPr>
            <a:normAutofit/>
          </a:bodyPr>
          <a:lstStyle/>
          <a:p>
            <a:r>
              <a:rPr lang="en-US" sz="4400" i="1" dirty="0"/>
              <a:t>Conclusions and Resources</a:t>
            </a:r>
          </a:p>
        </p:txBody>
      </p:sp>
      <p:sp>
        <p:nvSpPr>
          <p:cNvPr id="3" name="Content Placeholder 2">
            <a:extLst>
              <a:ext uri="{FF2B5EF4-FFF2-40B4-BE49-F238E27FC236}">
                <a16:creationId xmlns:a16="http://schemas.microsoft.com/office/drawing/2014/main" id="{819FE048-2183-482C-B84C-633FE42E134A}"/>
              </a:ext>
            </a:extLst>
          </p:cNvPr>
          <p:cNvSpPr>
            <a:spLocks noGrp="1"/>
          </p:cNvSpPr>
          <p:nvPr>
            <p:ph idx="1"/>
          </p:nvPr>
        </p:nvSpPr>
        <p:spPr/>
        <p:txBody>
          <a:bodyPr/>
          <a:lstStyle/>
          <a:p>
            <a:pPr>
              <a:buFont typeface="Wingdings" panose="05000000000000000000" pitchFamily="2" charset="2"/>
              <a:buChar char="§"/>
            </a:pPr>
            <a:r>
              <a:rPr lang="en-US" dirty="0"/>
              <a:t>  Christianity as a formed religion does not have its center in the United States, or in North America for the that matter. For liberation theology to be framed in an anti-racist/culturally receptive manner, any academic contribution to the field must start from the understanding of liberation theology as historical </a:t>
            </a:r>
            <a:r>
              <a:rPr lang="en-US" i="1" dirty="0"/>
              <a:t>praxis, a critical integration of theory and practice/action </a:t>
            </a:r>
            <a:r>
              <a:rPr lang="en-US" i="1"/>
              <a:t>with marginalized </a:t>
            </a:r>
            <a:r>
              <a:rPr lang="en-US" i="1" dirty="0"/>
              <a:t>humanity as the </a:t>
            </a:r>
            <a:r>
              <a:rPr lang="en-US" i="1"/>
              <a:t>central subject</a:t>
            </a:r>
            <a:r>
              <a:rPr lang="en-US"/>
              <a:t>.</a:t>
            </a:r>
            <a:endParaRPr lang="en-US" dirty="0"/>
          </a:p>
          <a:p>
            <a:pPr>
              <a:buFont typeface="Wingdings" panose="05000000000000000000" pitchFamily="2" charset="2"/>
              <a:buChar char="§"/>
            </a:pPr>
            <a:r>
              <a:rPr lang="en-US" dirty="0"/>
              <a:t>Jane Currie – Reference Librarian; Subject Specialist for Classical Studies, History, Islamic World Studies, Philosophy, Theology, and Women's Studies &amp; Gender Studies– make an appointment: </a:t>
            </a:r>
            <a:r>
              <a:rPr lang="en-US" dirty="0">
                <a:hlinkClick r:id="rId2"/>
              </a:rPr>
              <a:t>https://libcal.luc.edu/appointments/jane_currie</a:t>
            </a:r>
            <a:r>
              <a:rPr lang="en-US" dirty="0"/>
              <a:t> or send her an email – </a:t>
            </a:r>
            <a:r>
              <a:rPr lang="en-US" dirty="0">
                <a:hlinkClick r:id="rId3"/>
              </a:rPr>
              <a:t>jcurrie@luc.edu</a:t>
            </a:r>
            <a:endParaRPr lang="en-US" dirty="0"/>
          </a:p>
          <a:p>
            <a:pPr>
              <a:buFont typeface="Wingdings" panose="05000000000000000000" pitchFamily="2" charset="2"/>
              <a:buChar char="§"/>
            </a:pPr>
            <a:endParaRPr lang="en-US" dirty="0"/>
          </a:p>
        </p:txBody>
      </p:sp>
      <p:sp>
        <p:nvSpPr>
          <p:cNvPr id="4" name="Text Placeholder 3">
            <a:extLst>
              <a:ext uri="{FF2B5EF4-FFF2-40B4-BE49-F238E27FC236}">
                <a16:creationId xmlns:a16="http://schemas.microsoft.com/office/drawing/2014/main" id="{F0ED1D8D-293D-499E-830A-389E47DCEAB2}"/>
              </a:ext>
            </a:extLst>
          </p:cNvPr>
          <p:cNvSpPr>
            <a:spLocks noGrp="1"/>
          </p:cNvSpPr>
          <p:nvPr>
            <p:ph type="body" sz="half" idx="2"/>
          </p:nvPr>
        </p:nvSpPr>
        <p:spPr/>
        <p:txBody>
          <a:bodyPr/>
          <a:lstStyle/>
          <a:p>
            <a:r>
              <a:rPr lang="en-US" dirty="0"/>
              <a:t>‘…it remains the task of liberation theology today to continue engaging in critical reflection on the human experience of God in history. Liberation theology refers to this process as historical praxis.’ – </a:t>
            </a:r>
            <a:r>
              <a:rPr lang="en-US" i="1" dirty="0"/>
              <a:t>Phillip J. Linden, Jr., S.S.J., S.T.D., </a:t>
            </a:r>
            <a:r>
              <a:rPr lang="en-US" i="1" dirty="0" err="1"/>
              <a:t>Ph.D</a:t>
            </a:r>
            <a:r>
              <a:rPr lang="en-US" i="1" dirty="0"/>
              <a:t> </a:t>
            </a:r>
            <a:endParaRPr lang="en-US" dirty="0"/>
          </a:p>
        </p:txBody>
      </p:sp>
    </p:spTree>
    <p:extLst>
      <p:ext uri="{BB962C8B-B14F-4D97-AF65-F5344CB8AC3E}">
        <p14:creationId xmlns:p14="http://schemas.microsoft.com/office/powerpoint/2010/main" val="32537462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FE9AC-2069-40D3-B690-E17CED9A9B26}"/>
              </a:ext>
            </a:extLst>
          </p:cNvPr>
          <p:cNvSpPr>
            <a:spLocks noGrp="1"/>
          </p:cNvSpPr>
          <p:nvPr>
            <p:ph type="title"/>
          </p:nvPr>
        </p:nvSpPr>
        <p:spPr/>
        <p:txBody>
          <a:bodyPr anchor="ctr">
            <a:normAutofit/>
          </a:bodyPr>
          <a:lstStyle/>
          <a:p>
            <a:pPr algn="ctr"/>
            <a:r>
              <a:rPr lang="en-US" sz="4000" i="1" dirty="0">
                <a:solidFill>
                  <a:srgbClr val="FFFFFF"/>
                </a:solidFill>
              </a:rPr>
              <a:t>Bibliography and Further Suggestions</a:t>
            </a:r>
          </a:p>
        </p:txBody>
      </p:sp>
      <p:sp>
        <p:nvSpPr>
          <p:cNvPr id="3" name="Subtitle 2">
            <a:extLst>
              <a:ext uri="{FF2B5EF4-FFF2-40B4-BE49-F238E27FC236}">
                <a16:creationId xmlns:a16="http://schemas.microsoft.com/office/drawing/2014/main" id="{62339C9A-E5E5-4B2C-B343-A79E4C63E7C6}"/>
              </a:ext>
            </a:extLst>
          </p:cNvPr>
          <p:cNvSpPr>
            <a:spLocks noGrp="1"/>
          </p:cNvSpPr>
          <p:nvPr>
            <p:ph sz="half" idx="1"/>
          </p:nvPr>
        </p:nvSpPr>
        <p:spPr/>
        <p:txBody>
          <a:bodyPr anchor="ctr">
            <a:noAutofit/>
          </a:bodyPr>
          <a:lstStyle/>
          <a:p>
            <a:r>
              <a:rPr lang="en-US" sz="1300" dirty="0">
                <a:hlinkClick r:id="rId2"/>
              </a:rPr>
              <a:t>https://theo.kuleuven.be/en/research/centres/centr_lib/linden-interview.pdf</a:t>
            </a:r>
            <a:endParaRPr lang="en-US" sz="1300" dirty="0"/>
          </a:p>
          <a:p>
            <a:r>
              <a:rPr lang="en-US" sz="1300" dirty="0">
                <a:solidFill>
                  <a:srgbClr val="FFFFFF"/>
                </a:solidFill>
              </a:rPr>
              <a:t>Fernandez, Eleazar S. </a:t>
            </a:r>
            <a:r>
              <a:rPr lang="en-US" sz="1300" i="1" dirty="0">
                <a:solidFill>
                  <a:srgbClr val="FFFFFF"/>
                </a:solidFill>
              </a:rPr>
              <a:t>Toward a Theology of Struggle</a:t>
            </a:r>
            <a:r>
              <a:rPr lang="en-US" sz="1300" dirty="0">
                <a:solidFill>
                  <a:srgbClr val="FFFFFF"/>
                </a:solidFill>
              </a:rPr>
              <a:t>. Orbis Books, 1994.</a:t>
            </a:r>
          </a:p>
          <a:p>
            <a:r>
              <a:rPr lang="en-US" sz="1300" dirty="0" err="1">
                <a:solidFill>
                  <a:srgbClr val="FFFFFF"/>
                </a:solidFill>
              </a:rPr>
              <a:t>Inda</a:t>
            </a:r>
            <a:r>
              <a:rPr lang="en-US" sz="1300" dirty="0">
                <a:solidFill>
                  <a:srgbClr val="FFFFFF"/>
                </a:solidFill>
              </a:rPr>
              <a:t>, Caridad., et al. </a:t>
            </a:r>
            <a:r>
              <a:rPr lang="en-US" sz="1300" i="1" dirty="0">
                <a:solidFill>
                  <a:srgbClr val="FFFFFF"/>
                </a:solidFill>
              </a:rPr>
              <a:t>A Theology of Liberation : History, Politics, and Salvation</a:t>
            </a:r>
            <a:r>
              <a:rPr lang="en-US" sz="1300" dirty="0">
                <a:solidFill>
                  <a:srgbClr val="FFFFFF"/>
                </a:solidFill>
              </a:rPr>
              <a:t>. Orbis Books, 1973.</a:t>
            </a:r>
          </a:p>
          <a:p>
            <a:r>
              <a:rPr lang="en-US" sz="1300" dirty="0" err="1">
                <a:solidFill>
                  <a:srgbClr val="FFFFFF"/>
                </a:solidFill>
              </a:rPr>
              <a:t>Isasi-Díaz</a:t>
            </a:r>
            <a:r>
              <a:rPr lang="en-US" sz="1300" dirty="0">
                <a:solidFill>
                  <a:srgbClr val="FFFFFF"/>
                </a:solidFill>
              </a:rPr>
              <a:t>, Ada </a:t>
            </a:r>
            <a:r>
              <a:rPr lang="en-US" sz="1300" dirty="0" err="1">
                <a:solidFill>
                  <a:srgbClr val="FFFFFF"/>
                </a:solidFill>
              </a:rPr>
              <a:t>María</a:t>
            </a:r>
            <a:r>
              <a:rPr lang="en-US" sz="1300" dirty="0">
                <a:solidFill>
                  <a:srgbClr val="FFFFFF"/>
                </a:solidFill>
              </a:rPr>
              <a:t>. </a:t>
            </a:r>
            <a:r>
              <a:rPr lang="en-US" sz="1300" i="1" dirty="0" err="1">
                <a:solidFill>
                  <a:srgbClr val="FFFFFF"/>
                </a:solidFill>
              </a:rPr>
              <a:t>En</a:t>
            </a:r>
            <a:r>
              <a:rPr lang="en-US" sz="1300" i="1" dirty="0">
                <a:solidFill>
                  <a:srgbClr val="FFFFFF"/>
                </a:solidFill>
              </a:rPr>
              <a:t> La </a:t>
            </a:r>
            <a:r>
              <a:rPr lang="en-US" sz="1300" i="1" dirty="0" err="1">
                <a:solidFill>
                  <a:srgbClr val="FFFFFF"/>
                </a:solidFill>
              </a:rPr>
              <a:t>Lucha</a:t>
            </a:r>
            <a:r>
              <a:rPr lang="en-US" sz="1300" i="1" dirty="0">
                <a:solidFill>
                  <a:srgbClr val="FFFFFF"/>
                </a:solidFill>
              </a:rPr>
              <a:t> = In the Struggle : a Hispanic Women's Liberation Theology</a:t>
            </a:r>
            <a:r>
              <a:rPr lang="en-US" sz="1300" dirty="0">
                <a:solidFill>
                  <a:srgbClr val="FFFFFF"/>
                </a:solidFill>
              </a:rPr>
              <a:t>. Fortress Press, 1993.</a:t>
            </a:r>
          </a:p>
          <a:p>
            <a:r>
              <a:rPr lang="en-US" sz="1300" dirty="0" err="1">
                <a:solidFill>
                  <a:srgbClr val="FFFFFF"/>
                </a:solidFill>
              </a:rPr>
              <a:t>Isasi-Díaz</a:t>
            </a:r>
            <a:r>
              <a:rPr lang="en-US" sz="1300" dirty="0">
                <a:solidFill>
                  <a:srgbClr val="FFFFFF"/>
                </a:solidFill>
              </a:rPr>
              <a:t>, Ada </a:t>
            </a:r>
            <a:r>
              <a:rPr lang="en-US" sz="1300" dirty="0" err="1">
                <a:solidFill>
                  <a:srgbClr val="FFFFFF"/>
                </a:solidFill>
              </a:rPr>
              <a:t>María</a:t>
            </a:r>
            <a:r>
              <a:rPr lang="en-US" sz="1300" dirty="0">
                <a:solidFill>
                  <a:srgbClr val="FFFFFF"/>
                </a:solidFill>
              </a:rPr>
              <a:t>. </a:t>
            </a:r>
            <a:r>
              <a:rPr lang="en-US" sz="1300" i="1" dirty="0" err="1">
                <a:solidFill>
                  <a:srgbClr val="FFFFFF"/>
                </a:solidFill>
              </a:rPr>
              <a:t>Mujerista</a:t>
            </a:r>
            <a:r>
              <a:rPr lang="en-US" sz="1300" i="1" dirty="0">
                <a:solidFill>
                  <a:srgbClr val="FFFFFF"/>
                </a:solidFill>
              </a:rPr>
              <a:t> Theology : a Theology for Twenty-First Century</a:t>
            </a:r>
            <a:r>
              <a:rPr lang="en-US" sz="1300" dirty="0">
                <a:solidFill>
                  <a:srgbClr val="FFFFFF"/>
                </a:solidFill>
              </a:rPr>
              <a:t>. Orbis Books, 1996.</a:t>
            </a:r>
          </a:p>
          <a:p>
            <a:r>
              <a:rPr lang="en-US" sz="1300" dirty="0" err="1">
                <a:solidFill>
                  <a:srgbClr val="FFFFFF"/>
                </a:solidFill>
              </a:rPr>
              <a:t>Martey</a:t>
            </a:r>
            <a:r>
              <a:rPr lang="en-US" sz="1300" dirty="0">
                <a:solidFill>
                  <a:srgbClr val="FFFFFF"/>
                </a:solidFill>
              </a:rPr>
              <a:t>, Emmanuel. African Theology : Inculturation and Liberation. Orbis Books, 1993.Century. Orbis Books, 1996.</a:t>
            </a:r>
          </a:p>
        </p:txBody>
      </p:sp>
      <p:sp>
        <p:nvSpPr>
          <p:cNvPr id="4" name="Content Placeholder 3">
            <a:extLst>
              <a:ext uri="{FF2B5EF4-FFF2-40B4-BE49-F238E27FC236}">
                <a16:creationId xmlns:a16="http://schemas.microsoft.com/office/drawing/2014/main" id="{B5E81023-9B1B-4B7D-9267-0F84BD8C8D10}"/>
              </a:ext>
            </a:extLst>
          </p:cNvPr>
          <p:cNvSpPr>
            <a:spLocks noGrp="1"/>
          </p:cNvSpPr>
          <p:nvPr>
            <p:ph sz="half" idx="2"/>
          </p:nvPr>
        </p:nvSpPr>
        <p:spPr/>
        <p:txBody>
          <a:bodyPr>
            <a:normAutofit fontScale="92500" lnSpcReduction="20000"/>
          </a:bodyPr>
          <a:lstStyle/>
          <a:p>
            <a:r>
              <a:rPr lang="en-US" dirty="0" err="1"/>
              <a:t>Amaladoss</a:t>
            </a:r>
            <a:r>
              <a:rPr lang="en-US" dirty="0"/>
              <a:t>, M. </a:t>
            </a:r>
            <a:r>
              <a:rPr lang="en-US" i="1" dirty="0"/>
              <a:t>Life in Freedom : Liberation Theologies from Asia</a:t>
            </a:r>
            <a:r>
              <a:rPr lang="en-US" dirty="0"/>
              <a:t>. Orbis Books, 1997.</a:t>
            </a:r>
          </a:p>
          <a:p>
            <a:r>
              <a:rPr lang="en-US" dirty="0"/>
              <a:t>Tan, Jonathan Y. “Ecumenical and Inter‐Religious Contributions to Asian Liberation Theologies.” </a:t>
            </a:r>
            <a:r>
              <a:rPr lang="en-US" i="1" dirty="0"/>
              <a:t>The Ecumenical Review</a:t>
            </a:r>
            <a:r>
              <a:rPr lang="en-US" dirty="0"/>
              <a:t>, vol. 69, no. 4, 2017, pp. 474–490.</a:t>
            </a:r>
          </a:p>
          <a:p>
            <a:r>
              <a:rPr lang="en-US" dirty="0" err="1"/>
              <a:t>Rambachan</a:t>
            </a:r>
            <a:r>
              <a:rPr lang="en-US" dirty="0"/>
              <a:t>, </a:t>
            </a:r>
            <a:r>
              <a:rPr lang="en-US" dirty="0" err="1"/>
              <a:t>Anantanand</a:t>
            </a:r>
            <a:r>
              <a:rPr lang="en-US" i="1" dirty="0"/>
              <a:t>. A Hindu Theology of Liberation</a:t>
            </a:r>
            <a:r>
              <a:rPr lang="en-US" dirty="0"/>
              <a:t>. State University of New York Press, 2015.</a:t>
            </a:r>
          </a:p>
          <a:p>
            <a:r>
              <a:rPr lang="en-US" dirty="0"/>
              <a:t>Hennelly, Alfred T. </a:t>
            </a:r>
            <a:r>
              <a:rPr lang="en-US" i="1" dirty="0"/>
              <a:t>Liberation Theologies : the Global Pursuit of Justice</a:t>
            </a:r>
            <a:r>
              <a:rPr lang="en-US" dirty="0"/>
              <a:t>. Twenty-Third Publications, 1995.</a:t>
            </a:r>
          </a:p>
        </p:txBody>
      </p:sp>
    </p:spTree>
    <p:extLst>
      <p:ext uri="{BB962C8B-B14F-4D97-AF65-F5344CB8AC3E}">
        <p14:creationId xmlns:p14="http://schemas.microsoft.com/office/powerpoint/2010/main" val="26637389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and Limitations of anti-racist pedagogy </a:t>
            </a:r>
            <a:endParaRPr lang="en-US" dirty="0"/>
          </a:p>
        </p:txBody>
      </p:sp>
      <p:sp>
        <p:nvSpPr>
          <p:cNvPr id="3" name="Content Placeholder 2"/>
          <p:cNvSpPr>
            <a:spLocks noGrp="1"/>
          </p:cNvSpPr>
          <p:nvPr>
            <p:ph sz="half" idx="1"/>
          </p:nvPr>
        </p:nvSpPr>
        <p:spPr>
          <a:xfrm>
            <a:off x="1097280" y="2120900"/>
            <a:ext cx="10058400" cy="3748193"/>
          </a:xfrm>
        </p:spPr>
        <p:txBody>
          <a:bodyPr/>
          <a:lstStyle/>
          <a:p>
            <a:r>
              <a:rPr lang="en-US" dirty="0" smtClean="0"/>
              <a:t>Cristian Paredes</a:t>
            </a:r>
            <a:endParaRPr lang="en-US" dirty="0"/>
          </a:p>
        </p:txBody>
      </p:sp>
    </p:spTree>
    <p:extLst>
      <p:ext uri="{BB962C8B-B14F-4D97-AF65-F5344CB8AC3E}">
        <p14:creationId xmlns:p14="http://schemas.microsoft.com/office/powerpoint/2010/main" val="11991897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50838"/>
            <a:ext cx="8686800" cy="792162"/>
          </a:xfrm>
        </p:spPr>
        <p:txBody>
          <a:bodyPr vert="horz" lIns="91440" tIns="45720" rIns="91440" bIns="45720" rtlCol="0" anchor="ctr">
            <a:noAutofit/>
          </a:bodyPr>
          <a:lstStyle/>
          <a:p>
            <a:r>
              <a:rPr lang="en-US" sz="3600" b="1" dirty="0">
                <a:solidFill>
                  <a:srgbClr val="0070C0"/>
                </a:solidFill>
              </a:rPr>
              <a:t>Strengths and Limitations of </a:t>
            </a:r>
            <a:br>
              <a:rPr lang="en-US" sz="3600" b="1" dirty="0">
                <a:solidFill>
                  <a:srgbClr val="0070C0"/>
                </a:solidFill>
              </a:rPr>
            </a:br>
            <a:r>
              <a:rPr lang="en-US" sz="3600" b="1" dirty="0">
                <a:solidFill>
                  <a:srgbClr val="0070C0"/>
                </a:solidFill>
              </a:rPr>
              <a:t>Anti-racist Approaches </a:t>
            </a:r>
          </a:p>
        </p:txBody>
      </p:sp>
      <p:sp>
        <p:nvSpPr>
          <p:cNvPr id="3" name="Content Placeholder 2"/>
          <p:cNvSpPr>
            <a:spLocks noGrp="1"/>
          </p:cNvSpPr>
          <p:nvPr>
            <p:ph idx="1"/>
          </p:nvPr>
        </p:nvSpPr>
        <p:spPr>
          <a:xfrm>
            <a:off x="1752600" y="1676400"/>
            <a:ext cx="8763000" cy="5029200"/>
          </a:xfrm>
        </p:spPr>
        <p:txBody>
          <a:bodyPr>
            <a:normAutofit/>
          </a:bodyPr>
          <a:lstStyle/>
          <a:p>
            <a:r>
              <a:rPr lang="en-US" dirty="0" smtClean="0"/>
              <a:t>Strengths </a:t>
            </a:r>
          </a:p>
          <a:p>
            <a:pPr lvl="1"/>
            <a:r>
              <a:rPr lang="en-US" u="sng" dirty="0" smtClean="0"/>
              <a:t>Explicitly</a:t>
            </a:r>
            <a:r>
              <a:rPr lang="en-US" dirty="0" smtClean="0"/>
              <a:t> challenge racial ideologies</a:t>
            </a:r>
          </a:p>
          <a:p>
            <a:pPr lvl="2"/>
            <a:r>
              <a:rPr lang="en-US" dirty="0" smtClean="0"/>
              <a:t>Stereotypes and prejudice</a:t>
            </a:r>
          </a:p>
          <a:p>
            <a:pPr lvl="2"/>
            <a:r>
              <a:rPr lang="en-US" dirty="0"/>
              <a:t>Common </a:t>
            </a:r>
            <a:r>
              <a:rPr lang="en-US" dirty="0" smtClean="0"/>
              <a:t>sense</a:t>
            </a:r>
          </a:p>
          <a:p>
            <a:pPr lvl="1"/>
            <a:r>
              <a:rPr lang="en-US" dirty="0" smtClean="0"/>
              <a:t>Empower non-white (and white) individuals</a:t>
            </a:r>
          </a:p>
          <a:p>
            <a:pPr lvl="2"/>
            <a:r>
              <a:rPr lang="en-US" dirty="0" smtClean="0"/>
              <a:t>An intellectual tool based on </a:t>
            </a:r>
            <a:r>
              <a:rPr lang="en-US" u="sng" dirty="0" smtClean="0"/>
              <a:t>racial meaning</a:t>
            </a:r>
          </a:p>
        </p:txBody>
      </p:sp>
    </p:spTree>
    <p:extLst>
      <p:ext uri="{BB962C8B-B14F-4D97-AF65-F5344CB8AC3E}">
        <p14:creationId xmlns:p14="http://schemas.microsoft.com/office/powerpoint/2010/main" val="9111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A345E-88EE-45F5-9A79-3CD288EBA575}"/>
              </a:ext>
            </a:extLst>
          </p:cNvPr>
          <p:cNvSpPr>
            <a:spLocks noGrp="1"/>
          </p:cNvSpPr>
          <p:nvPr>
            <p:ph type="title"/>
          </p:nvPr>
        </p:nvSpPr>
        <p:spPr>
          <a:xfrm>
            <a:off x="622540" y="2766144"/>
            <a:ext cx="3873261" cy="1325563"/>
          </a:xfrm>
        </p:spPr>
        <p:txBody>
          <a:bodyPr/>
          <a:lstStyle/>
          <a:p>
            <a:r>
              <a:rPr lang="en-US">
                <a:cs typeface="Calibri Light"/>
              </a:rPr>
              <a:t>The work of anti-racism</a:t>
            </a:r>
            <a:endParaRPr lang="en-US"/>
          </a:p>
        </p:txBody>
      </p:sp>
      <p:pic>
        <p:nvPicPr>
          <p:cNvPr id="7" name="Picture 7" descr="A screenshot of a cell phone&#10;&#10;Description automatically generated">
            <a:extLst>
              <a:ext uri="{FF2B5EF4-FFF2-40B4-BE49-F238E27FC236}">
                <a16:creationId xmlns:a16="http://schemas.microsoft.com/office/drawing/2014/main" id="{04A37E7E-2DBE-4332-A890-49688892B0A7}"/>
              </a:ext>
            </a:extLst>
          </p:cNvPr>
          <p:cNvPicPr>
            <a:picLocks noGrp="1" noChangeAspect="1"/>
          </p:cNvPicPr>
          <p:nvPr>
            <p:ph idx="1"/>
          </p:nvPr>
        </p:nvPicPr>
        <p:blipFill>
          <a:blip r:embed="rId2"/>
          <a:stretch>
            <a:fillRect/>
          </a:stretch>
        </p:blipFill>
        <p:spPr>
          <a:xfrm>
            <a:off x="4629902" y="0"/>
            <a:ext cx="6870581" cy="6737979"/>
          </a:xfrm>
        </p:spPr>
      </p:pic>
    </p:spTree>
    <p:extLst>
      <p:ext uri="{BB962C8B-B14F-4D97-AF65-F5344CB8AC3E}">
        <p14:creationId xmlns:p14="http://schemas.microsoft.com/office/powerpoint/2010/main" val="3317467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50838"/>
            <a:ext cx="8686800" cy="792162"/>
          </a:xfrm>
        </p:spPr>
        <p:txBody>
          <a:bodyPr vert="horz" lIns="91440" tIns="45720" rIns="91440" bIns="45720" rtlCol="0" anchor="ctr">
            <a:noAutofit/>
          </a:bodyPr>
          <a:lstStyle/>
          <a:p>
            <a:r>
              <a:rPr lang="en-US" sz="3600" b="1" dirty="0">
                <a:solidFill>
                  <a:srgbClr val="0070C0"/>
                </a:solidFill>
              </a:rPr>
              <a:t>Strengths and Limitations of </a:t>
            </a:r>
            <a:br>
              <a:rPr lang="en-US" sz="3600" b="1" dirty="0">
                <a:solidFill>
                  <a:srgbClr val="0070C0"/>
                </a:solidFill>
              </a:rPr>
            </a:br>
            <a:r>
              <a:rPr lang="en-US" sz="3600" b="1" dirty="0">
                <a:solidFill>
                  <a:srgbClr val="0070C0"/>
                </a:solidFill>
              </a:rPr>
              <a:t>Anti-racist Approaches </a:t>
            </a:r>
          </a:p>
        </p:txBody>
      </p:sp>
      <p:sp>
        <p:nvSpPr>
          <p:cNvPr id="3" name="Content Placeholder 2"/>
          <p:cNvSpPr>
            <a:spLocks noGrp="1"/>
          </p:cNvSpPr>
          <p:nvPr>
            <p:ph idx="1"/>
          </p:nvPr>
        </p:nvSpPr>
        <p:spPr>
          <a:xfrm>
            <a:off x="1752600" y="1676400"/>
            <a:ext cx="8763000" cy="5029200"/>
          </a:xfrm>
        </p:spPr>
        <p:txBody>
          <a:bodyPr>
            <a:normAutofit/>
          </a:bodyPr>
          <a:lstStyle/>
          <a:p>
            <a:r>
              <a:rPr lang="en-US" dirty="0" smtClean="0"/>
              <a:t>Limitations </a:t>
            </a:r>
          </a:p>
          <a:p>
            <a:pPr lvl="1"/>
            <a:r>
              <a:rPr lang="en-US" dirty="0" smtClean="0"/>
              <a:t>Can overemphasize the significance of racial meaning as a determinant </a:t>
            </a:r>
            <a:r>
              <a:rPr lang="en-US" dirty="0"/>
              <a:t>of ethno-racial </a:t>
            </a:r>
            <a:r>
              <a:rPr lang="en-US" dirty="0" smtClean="0"/>
              <a:t>social problems</a:t>
            </a:r>
          </a:p>
          <a:p>
            <a:pPr lvl="1"/>
            <a:r>
              <a:rPr lang="en-US" dirty="0" smtClean="0"/>
              <a:t>Example: ethno-racial inequality require other analytic approaches</a:t>
            </a:r>
            <a:endParaRPr lang="en-US" dirty="0"/>
          </a:p>
          <a:p>
            <a:pPr lvl="2"/>
            <a:r>
              <a:rPr lang="en-US" dirty="0" smtClean="0"/>
              <a:t>Intergenerational transmission of wealth </a:t>
            </a:r>
            <a:endParaRPr lang="en-US" dirty="0"/>
          </a:p>
          <a:p>
            <a:pPr lvl="2"/>
            <a:r>
              <a:rPr lang="en-US" dirty="0" smtClean="0"/>
              <a:t>Class (versus race)</a:t>
            </a:r>
          </a:p>
          <a:p>
            <a:pPr marL="457200" lvl="1" indent="0">
              <a:buNone/>
            </a:pPr>
            <a:endParaRPr lang="en-US" dirty="0" smtClean="0"/>
          </a:p>
        </p:txBody>
      </p:sp>
    </p:spTree>
    <p:extLst>
      <p:ext uri="{BB962C8B-B14F-4D97-AF65-F5344CB8AC3E}">
        <p14:creationId xmlns:p14="http://schemas.microsoft.com/office/powerpoint/2010/main" val="193358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FEC2B8"/>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50838"/>
            <a:ext cx="8686800" cy="792162"/>
          </a:xfrm>
        </p:spPr>
        <p:txBody>
          <a:bodyPr vert="horz" lIns="91440" tIns="45720" rIns="91440" bIns="45720" rtlCol="0" anchor="ctr">
            <a:noAutofit/>
          </a:bodyPr>
          <a:lstStyle/>
          <a:p>
            <a:r>
              <a:rPr lang="en-US" sz="3600" b="1" dirty="0">
                <a:solidFill>
                  <a:srgbClr val="0070C0"/>
                </a:solidFill>
              </a:rPr>
              <a:t>Strengths and Limitations of </a:t>
            </a:r>
            <a:br>
              <a:rPr lang="en-US" sz="3600" b="1" dirty="0">
                <a:solidFill>
                  <a:srgbClr val="0070C0"/>
                </a:solidFill>
              </a:rPr>
            </a:br>
            <a:r>
              <a:rPr lang="en-US" sz="3600" b="1" dirty="0">
                <a:solidFill>
                  <a:srgbClr val="0070C0"/>
                </a:solidFill>
              </a:rPr>
              <a:t>Anti-racist Approaches </a:t>
            </a:r>
          </a:p>
        </p:txBody>
      </p:sp>
      <p:sp>
        <p:nvSpPr>
          <p:cNvPr id="3" name="Content Placeholder 2"/>
          <p:cNvSpPr>
            <a:spLocks noGrp="1"/>
          </p:cNvSpPr>
          <p:nvPr>
            <p:ph idx="1"/>
          </p:nvPr>
        </p:nvSpPr>
        <p:spPr>
          <a:xfrm>
            <a:off x="1752600" y="1676400"/>
            <a:ext cx="8763000" cy="5029200"/>
          </a:xfrm>
        </p:spPr>
        <p:txBody>
          <a:bodyPr>
            <a:normAutofit/>
          </a:bodyPr>
          <a:lstStyle/>
          <a:p>
            <a:r>
              <a:rPr lang="en-US" dirty="0" smtClean="0"/>
              <a:t>Limitations relevant for pedagogical techniques</a:t>
            </a:r>
          </a:p>
          <a:p>
            <a:pPr lvl="1"/>
            <a:r>
              <a:rPr lang="en-US" dirty="0" smtClean="0"/>
              <a:t>Anti-racist views challenge misconceptions (stereotypes, prejudice), but students are still going to have misconceptions </a:t>
            </a:r>
            <a:r>
              <a:rPr lang="en-US" u="sng" dirty="0" smtClean="0"/>
              <a:t>regardless of race</a:t>
            </a:r>
          </a:p>
          <a:p>
            <a:pPr lvl="2"/>
            <a:r>
              <a:rPr lang="en-US" dirty="0" smtClean="0"/>
              <a:t>Oppression or learning challenges/hurdles?</a:t>
            </a:r>
          </a:p>
          <a:p>
            <a:pPr marL="457200" lvl="1" indent="0">
              <a:buNone/>
            </a:pPr>
            <a:endParaRPr lang="en-US" dirty="0" smtClean="0"/>
          </a:p>
        </p:txBody>
      </p:sp>
    </p:spTree>
    <p:extLst>
      <p:ext uri="{BB962C8B-B14F-4D97-AF65-F5344CB8AC3E}">
        <p14:creationId xmlns:p14="http://schemas.microsoft.com/office/powerpoint/2010/main" val="274043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FEC2B8"/>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0800" y="1706855"/>
            <a:ext cx="8002956" cy="4768638"/>
          </a:xfrm>
          <a:prstGeom prst="rect">
            <a:avLst/>
          </a:prstGeom>
        </p:spPr>
      </p:pic>
      <p:sp>
        <p:nvSpPr>
          <p:cNvPr id="3" name="Rectangle 2"/>
          <p:cNvSpPr/>
          <p:nvPr/>
        </p:nvSpPr>
        <p:spPr>
          <a:xfrm>
            <a:off x="2590801" y="6504802"/>
            <a:ext cx="2629887" cy="276999"/>
          </a:xfrm>
          <a:prstGeom prst="rect">
            <a:avLst/>
          </a:prstGeom>
        </p:spPr>
        <p:txBody>
          <a:bodyPr wrap="none">
            <a:spAutoFit/>
          </a:bodyPr>
          <a:lstStyle/>
          <a:p>
            <a:r>
              <a:rPr lang="en-US" sz="1200" dirty="0">
                <a:solidFill>
                  <a:prstClr val="black"/>
                </a:solidFill>
                <a:latin typeface="Calibri"/>
              </a:rPr>
              <a:t>Source: https://www.cmap.illinois.gov/</a:t>
            </a:r>
          </a:p>
        </p:txBody>
      </p:sp>
      <p:sp>
        <p:nvSpPr>
          <p:cNvPr id="5" name="Content Placeholder 2"/>
          <p:cNvSpPr txBox="1">
            <a:spLocks/>
          </p:cNvSpPr>
          <p:nvPr/>
        </p:nvSpPr>
        <p:spPr>
          <a:xfrm>
            <a:off x="1751622" y="76200"/>
            <a:ext cx="8763000" cy="5029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prstClr val="black"/>
                </a:solidFill>
                <a:latin typeface="Calibri"/>
              </a:rPr>
              <a:t>Limitations relevant for pedagogical techniques</a:t>
            </a:r>
          </a:p>
          <a:p>
            <a:pPr lvl="1"/>
            <a:r>
              <a:rPr lang="en-US" dirty="0">
                <a:solidFill>
                  <a:prstClr val="black"/>
                </a:solidFill>
                <a:latin typeface="Calibri"/>
              </a:rPr>
              <a:t>Selectivity: students are not a random sample of the origin population</a:t>
            </a:r>
          </a:p>
          <a:p>
            <a:pPr marL="457200" lvl="1" indent="0">
              <a:buNone/>
            </a:pPr>
            <a:endParaRPr lang="en-US" dirty="0">
              <a:solidFill>
                <a:prstClr val="black"/>
              </a:solidFill>
              <a:latin typeface="Calibri"/>
            </a:endParaRPr>
          </a:p>
        </p:txBody>
      </p:sp>
      <p:sp>
        <p:nvSpPr>
          <p:cNvPr id="7" name="Left Brace 6"/>
          <p:cNvSpPr/>
          <p:nvPr/>
        </p:nvSpPr>
        <p:spPr>
          <a:xfrm>
            <a:off x="3200400" y="2793474"/>
            <a:ext cx="304800" cy="1143000"/>
          </a:xfrm>
          <a:prstGeom prst="leftBrace">
            <a:avLst/>
          </a:prstGeom>
          <a:ln>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solidFill>
                <a:prstClr val="black"/>
              </a:solidFill>
              <a:latin typeface="Calibri"/>
            </a:endParaRPr>
          </a:p>
        </p:txBody>
      </p:sp>
      <p:sp>
        <p:nvSpPr>
          <p:cNvPr id="8" name="TextBox 7"/>
          <p:cNvSpPr txBox="1"/>
          <p:nvPr/>
        </p:nvSpPr>
        <p:spPr>
          <a:xfrm>
            <a:off x="1563078" y="2831574"/>
            <a:ext cx="1256322" cy="738664"/>
          </a:xfrm>
          <a:prstGeom prst="rect">
            <a:avLst/>
          </a:prstGeom>
          <a:noFill/>
        </p:spPr>
        <p:txBody>
          <a:bodyPr wrap="square" rtlCol="0">
            <a:spAutoFit/>
          </a:bodyPr>
          <a:lstStyle/>
          <a:p>
            <a:r>
              <a:rPr lang="en-US" sz="1400" dirty="0">
                <a:solidFill>
                  <a:srgbClr val="FF0000"/>
                </a:solidFill>
                <a:latin typeface="Calibri"/>
              </a:rPr>
              <a:t>Share middle-class characteristics</a:t>
            </a:r>
          </a:p>
        </p:txBody>
      </p:sp>
      <p:sp>
        <p:nvSpPr>
          <p:cNvPr id="9" name="TextBox 8"/>
          <p:cNvSpPr txBox="1"/>
          <p:nvPr/>
        </p:nvSpPr>
        <p:spPr>
          <a:xfrm>
            <a:off x="6096000" y="3197424"/>
            <a:ext cx="381000" cy="307777"/>
          </a:xfrm>
          <a:prstGeom prst="rect">
            <a:avLst/>
          </a:prstGeom>
          <a:noFill/>
        </p:spPr>
        <p:txBody>
          <a:bodyPr wrap="square" rtlCol="0">
            <a:spAutoFit/>
          </a:bodyPr>
          <a:lstStyle/>
          <a:p>
            <a:r>
              <a:rPr lang="en-US" sz="1400" b="1" dirty="0">
                <a:solidFill>
                  <a:srgbClr val="FF00FF"/>
                </a:solidFill>
                <a:latin typeface="Calibri"/>
              </a:rPr>
              <a:t>S2</a:t>
            </a:r>
          </a:p>
        </p:txBody>
      </p:sp>
      <p:sp>
        <p:nvSpPr>
          <p:cNvPr id="10" name="TextBox 9"/>
          <p:cNvSpPr txBox="1"/>
          <p:nvPr/>
        </p:nvSpPr>
        <p:spPr>
          <a:xfrm>
            <a:off x="4312140" y="3262462"/>
            <a:ext cx="381000" cy="307777"/>
          </a:xfrm>
          <a:prstGeom prst="rect">
            <a:avLst/>
          </a:prstGeom>
          <a:noFill/>
        </p:spPr>
        <p:txBody>
          <a:bodyPr wrap="square" rtlCol="0">
            <a:spAutoFit/>
          </a:bodyPr>
          <a:lstStyle/>
          <a:p>
            <a:r>
              <a:rPr lang="en-US" sz="1400" b="1" dirty="0">
                <a:solidFill>
                  <a:srgbClr val="0070C0"/>
                </a:solidFill>
                <a:latin typeface="Calibri"/>
              </a:rPr>
              <a:t>S1</a:t>
            </a:r>
          </a:p>
        </p:txBody>
      </p:sp>
      <p:sp>
        <p:nvSpPr>
          <p:cNvPr id="11" name="TextBox 10"/>
          <p:cNvSpPr txBox="1"/>
          <p:nvPr/>
        </p:nvSpPr>
        <p:spPr>
          <a:xfrm>
            <a:off x="9601200" y="2590801"/>
            <a:ext cx="381000" cy="307777"/>
          </a:xfrm>
          <a:prstGeom prst="rect">
            <a:avLst/>
          </a:prstGeom>
          <a:noFill/>
        </p:spPr>
        <p:txBody>
          <a:bodyPr wrap="square" rtlCol="0">
            <a:spAutoFit/>
          </a:bodyPr>
          <a:lstStyle/>
          <a:p>
            <a:r>
              <a:rPr lang="en-US" sz="1400" b="1" dirty="0">
                <a:solidFill>
                  <a:srgbClr val="00B050"/>
                </a:solidFill>
                <a:latin typeface="Calibri"/>
              </a:rPr>
              <a:t>S3</a:t>
            </a:r>
          </a:p>
        </p:txBody>
      </p:sp>
    </p:spTree>
    <p:extLst>
      <p:ext uri="{BB962C8B-B14F-4D97-AF65-F5344CB8AC3E}">
        <p14:creationId xmlns:p14="http://schemas.microsoft.com/office/powerpoint/2010/main" val="54304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47D59-F0CC-42E7-9AA8-9F07A1829F52}"/>
              </a:ext>
            </a:extLst>
          </p:cNvPr>
          <p:cNvSpPr>
            <a:spLocks noGrp="1"/>
          </p:cNvSpPr>
          <p:nvPr>
            <p:ph type="title"/>
          </p:nvPr>
        </p:nvSpPr>
        <p:spPr/>
        <p:txBody>
          <a:bodyPr/>
          <a:lstStyle/>
          <a:p>
            <a:r>
              <a:rPr lang="en-US" dirty="0">
                <a:cs typeface="Calibri Light"/>
              </a:rPr>
              <a:t>Q&amp;A</a:t>
            </a:r>
          </a:p>
        </p:txBody>
      </p:sp>
      <p:sp>
        <p:nvSpPr>
          <p:cNvPr id="3" name="Content Placeholder 2">
            <a:extLst>
              <a:ext uri="{FF2B5EF4-FFF2-40B4-BE49-F238E27FC236}">
                <a16:creationId xmlns:a16="http://schemas.microsoft.com/office/drawing/2014/main" id="{4D4E1261-5D18-4FA6-A9C9-D597501712CA}"/>
              </a:ext>
            </a:extLst>
          </p:cNvPr>
          <p:cNvSpPr>
            <a:spLocks noGrp="1"/>
          </p:cNvSpPr>
          <p:nvPr>
            <p:ph idx="1"/>
          </p:nvPr>
        </p:nvSpPr>
        <p:spPr/>
        <p:txBody>
          <a:bodyPr vert="horz" lIns="91440" tIns="45720" rIns="91440" bIns="45720" rtlCol="0" anchor="t">
            <a:normAutofit/>
          </a:bodyPr>
          <a:lstStyle/>
          <a:p>
            <a:pPr marL="0" indent="0">
              <a:buNone/>
            </a:pPr>
            <a:r>
              <a:rPr lang="en-US" i="1" dirty="0">
                <a:ea typeface="+mn-lt"/>
                <a:cs typeface="+mn-lt"/>
              </a:rPr>
              <a:t>Participants: please use ‘raise hand’ feature; we will call on individuals to share their insights, observations or questions </a:t>
            </a:r>
          </a:p>
          <a:p>
            <a:pPr marL="0" indent="0">
              <a:buNone/>
            </a:pPr>
            <a:endParaRPr lang="en-US" dirty="0">
              <a:ea typeface="+mn-lt"/>
              <a:cs typeface="+mn-lt"/>
            </a:endParaRPr>
          </a:p>
          <a:p>
            <a:r>
              <a:rPr lang="en-US" dirty="0">
                <a:ea typeface="+mn-lt"/>
                <a:cs typeface="+mn-lt"/>
              </a:rPr>
              <a:t>To all presenters: How are these theories relevant to anti-racist pedagogy in your discipline? </a:t>
            </a:r>
          </a:p>
          <a:p>
            <a:endParaRPr lang="en-US" dirty="0"/>
          </a:p>
          <a:p>
            <a:r>
              <a:rPr lang="en-US" dirty="0">
                <a:ea typeface="+mn-lt"/>
                <a:cs typeface="+mn-lt"/>
              </a:rPr>
              <a:t>To </a:t>
            </a:r>
            <a:r>
              <a:rPr lang="en-US" dirty="0" smtClean="0">
                <a:ea typeface="+mn-lt"/>
                <a:cs typeface="+mn-lt"/>
              </a:rPr>
              <a:t>participants</a:t>
            </a:r>
            <a:r>
              <a:rPr lang="en-US" dirty="0">
                <a:ea typeface="+mn-lt"/>
                <a:cs typeface="+mn-lt"/>
              </a:rPr>
              <a:t>: How can these theories inform how you will move in the direction of anti-racism in your own teaching? </a:t>
            </a:r>
          </a:p>
        </p:txBody>
      </p:sp>
    </p:spTree>
    <p:extLst>
      <p:ext uri="{BB962C8B-B14F-4D97-AF65-F5344CB8AC3E}">
        <p14:creationId xmlns:p14="http://schemas.microsoft.com/office/powerpoint/2010/main" val="11092117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75F1E8E-DC76-4B40-BEBD-6CC3D46442AB}"/>
              </a:ext>
            </a:extLst>
          </p:cNvPr>
          <p:cNvSpPr>
            <a:spLocks noGrp="1"/>
          </p:cNvSpPr>
          <p:nvPr>
            <p:ph type="title"/>
          </p:nvPr>
        </p:nvSpPr>
        <p:spPr>
          <a:xfrm>
            <a:off x="838200" y="365125"/>
            <a:ext cx="10515600" cy="1325563"/>
          </a:xfrm>
        </p:spPr>
        <p:txBody>
          <a:bodyPr>
            <a:normAutofit/>
          </a:bodyPr>
          <a:lstStyle/>
          <a:p>
            <a:r>
              <a:rPr lang="en-US" dirty="0">
                <a:cs typeface="Calibri Light"/>
              </a:rPr>
              <a:t>Additional resources</a:t>
            </a:r>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B7668A0-7BB5-421A-9BC5-E54600D97A50}"/>
              </a:ext>
            </a:extLst>
          </p:cNvPr>
          <p:cNvSpPr>
            <a:spLocks noGrp="1"/>
          </p:cNvSpPr>
          <p:nvPr>
            <p:ph idx="1"/>
          </p:nvPr>
        </p:nvSpPr>
        <p:spPr>
          <a:xfrm>
            <a:off x="838200" y="1825625"/>
            <a:ext cx="10515600" cy="4351338"/>
          </a:xfrm>
        </p:spPr>
        <p:txBody>
          <a:bodyPr vert="horz" lIns="91440" tIns="45720" rIns="91440" bIns="45720" rtlCol="0">
            <a:normAutofit/>
          </a:bodyPr>
          <a:lstStyle/>
          <a:p>
            <a:r>
              <a:rPr lang="en-US" dirty="0">
                <a:cs typeface="Calibri"/>
                <a:hlinkClick r:id="rId2"/>
              </a:rPr>
              <a:t>Extensive glossary of related terms</a:t>
            </a:r>
          </a:p>
          <a:p>
            <a:r>
              <a:rPr lang="en-US" dirty="0">
                <a:ea typeface="+mn-lt"/>
                <a:cs typeface="+mn-lt"/>
              </a:rPr>
              <a:t>Lecture by UCLA historian and Black Studies scholar Robin D.G. Kelley on </a:t>
            </a:r>
            <a:r>
              <a:rPr lang="en-US" dirty="0">
                <a:ea typeface="+mn-lt"/>
                <a:cs typeface="+mn-lt"/>
                <a:hlinkClick r:id="rId3"/>
              </a:rPr>
              <a:t>racial capitalism</a:t>
            </a:r>
            <a:r>
              <a:rPr lang="en-US" dirty="0">
                <a:ea typeface="+mn-lt"/>
                <a:cs typeface="+mn-lt"/>
              </a:rPr>
              <a:t> </a:t>
            </a:r>
          </a:p>
          <a:p>
            <a:r>
              <a:rPr lang="en-US" dirty="0">
                <a:ea typeface="+mn-lt"/>
                <a:cs typeface="+mn-lt"/>
              </a:rPr>
              <a:t>Feminist sociologist and African-American studies scholar Beth E. Richie (at UIC) on </a:t>
            </a:r>
            <a:r>
              <a:rPr lang="en-US" dirty="0">
                <a:ea typeface="+mn-lt"/>
                <a:cs typeface="+mn-lt"/>
                <a:hlinkClick r:id="rId4"/>
              </a:rPr>
              <a:t>feminist anti-racist and anti-carceral approaches to gender and sexual violence</a:t>
            </a:r>
          </a:p>
          <a:p>
            <a:endParaRPr lang="en-US" dirty="0">
              <a:ea typeface="+mn-lt"/>
              <a:cs typeface="+mn-lt"/>
            </a:endParaRPr>
          </a:p>
        </p:txBody>
      </p:sp>
    </p:spTree>
    <p:extLst>
      <p:ext uri="{BB962C8B-B14F-4D97-AF65-F5344CB8AC3E}">
        <p14:creationId xmlns:p14="http://schemas.microsoft.com/office/powerpoint/2010/main" val="30531703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CC977-8A6F-4130-ACA2-590CF101C794}"/>
              </a:ext>
            </a:extLst>
          </p:cNvPr>
          <p:cNvSpPr>
            <a:spLocks noGrp="1"/>
          </p:cNvSpPr>
          <p:nvPr>
            <p:ph type="title"/>
          </p:nvPr>
        </p:nvSpPr>
        <p:spPr>
          <a:xfrm>
            <a:off x="263106" y="5691"/>
            <a:ext cx="10515600" cy="1325563"/>
          </a:xfrm>
        </p:spPr>
        <p:txBody>
          <a:bodyPr/>
          <a:lstStyle/>
          <a:p>
            <a:r>
              <a:rPr lang="en-US">
                <a:cs typeface="Calibri Light"/>
              </a:rPr>
              <a:t>Upcoming events &amp; evaluation</a:t>
            </a:r>
            <a:endParaRPr lang="en-US" dirty="0">
              <a:cs typeface="Calibri Light"/>
            </a:endParaRPr>
          </a:p>
        </p:txBody>
      </p:sp>
      <p:sp>
        <p:nvSpPr>
          <p:cNvPr id="3" name="Content Placeholder 2">
            <a:extLst>
              <a:ext uri="{FF2B5EF4-FFF2-40B4-BE49-F238E27FC236}">
                <a16:creationId xmlns:a16="http://schemas.microsoft.com/office/drawing/2014/main" id="{453EEB13-F118-436C-92F5-008068A4E3FF}"/>
              </a:ext>
            </a:extLst>
          </p:cNvPr>
          <p:cNvSpPr>
            <a:spLocks noGrp="1"/>
          </p:cNvSpPr>
          <p:nvPr>
            <p:ph idx="1"/>
          </p:nvPr>
        </p:nvSpPr>
        <p:spPr>
          <a:xfrm>
            <a:off x="263106" y="1164268"/>
            <a:ext cx="11608278" cy="5688430"/>
          </a:xfrm>
        </p:spPr>
        <p:txBody>
          <a:bodyPr vert="horz" lIns="91440" tIns="45720" rIns="91440" bIns="45720" rtlCol="0" anchor="t">
            <a:normAutofit fontScale="92500" lnSpcReduction="10000"/>
          </a:bodyPr>
          <a:lstStyle/>
          <a:p>
            <a:pPr algn="ctr">
              <a:buNone/>
            </a:pPr>
            <a:r>
              <a:rPr lang="en-US">
                <a:ea typeface="+mn-lt"/>
                <a:cs typeface="+mn-lt"/>
              </a:rPr>
              <a:t>Tuesdays 12:00-1:30pm, same zoom link </a:t>
            </a:r>
            <a:endParaRPr lang="en-US"/>
          </a:p>
          <a:p>
            <a:pPr>
              <a:buNone/>
            </a:pPr>
            <a:r>
              <a:rPr lang="en-US" b="1">
                <a:ea typeface="+mn-lt"/>
                <a:cs typeface="+mn-lt"/>
              </a:rPr>
              <a:t>July 7: Introduction to Related Pedagogical Theories</a:t>
            </a:r>
            <a:r>
              <a:rPr lang="en-US">
                <a:ea typeface="+mn-lt"/>
                <a:cs typeface="+mn-lt"/>
              </a:rPr>
              <a:t>: Introduction to </a:t>
            </a:r>
            <a:r>
              <a:rPr lang="en-US" dirty="0">
                <a:ea typeface="+mn-lt"/>
                <a:cs typeface="+mn-lt"/>
              </a:rPr>
              <a:t>anti-racist theory, critical race theory, queer theory, feminist theory, liberation theology, and other critical frameworks for considering race, power, and marginalization in our society </a:t>
            </a:r>
            <a:endParaRPr lang="en-US" dirty="0"/>
          </a:p>
          <a:p>
            <a:pPr>
              <a:buNone/>
            </a:pPr>
            <a:r>
              <a:rPr lang="en-US" b="1">
                <a:ea typeface="+mn-lt"/>
                <a:cs typeface="+mn-lt"/>
              </a:rPr>
              <a:t>July 14: Anti-Racist Course Design</a:t>
            </a:r>
            <a:r>
              <a:rPr lang="en-US" dirty="0">
                <a:ea typeface="+mn-lt"/>
                <a:cs typeface="+mn-lt"/>
              </a:rPr>
              <a:t> Learn how to design course content, syllabi, learning outcomes, assessments and assignments that reflect anti-racist pedagogy. </a:t>
            </a:r>
            <a:endParaRPr lang="en-US" dirty="0"/>
          </a:p>
          <a:p>
            <a:pPr>
              <a:buNone/>
            </a:pPr>
            <a:r>
              <a:rPr lang="en-US" b="1">
                <a:ea typeface="+mn-lt"/>
                <a:cs typeface="+mn-lt"/>
              </a:rPr>
              <a:t>July 21: Anti-Racist Class Facilitation</a:t>
            </a:r>
            <a:r>
              <a:rPr lang="en-US">
                <a:ea typeface="+mn-lt"/>
                <a:cs typeface="+mn-lt"/>
              </a:rPr>
              <a:t>: Discuss creating class community, responding to resistance, equalizing power, among other themes. </a:t>
            </a:r>
            <a:endParaRPr lang="en-US"/>
          </a:p>
          <a:p>
            <a:pPr>
              <a:buNone/>
            </a:pPr>
            <a:r>
              <a:rPr lang="en-US" b="1" dirty="0">
                <a:ea typeface="+mn-lt"/>
                <a:cs typeface="+mn-lt"/>
              </a:rPr>
              <a:t>July 28: Advocacy and </a:t>
            </a:r>
            <a:r>
              <a:rPr lang="en-US" b="1">
                <a:ea typeface="+mn-lt"/>
                <a:cs typeface="+mn-lt"/>
              </a:rPr>
              <a:t>Taking Action</a:t>
            </a:r>
            <a:r>
              <a:rPr lang="en-US">
                <a:ea typeface="+mn-lt"/>
                <a:cs typeface="+mn-lt"/>
              </a:rPr>
              <a:t>: Consider how to create opportunities for moving ourselves, our students and our communities toward meaningful anti-racist action. </a:t>
            </a:r>
            <a:endParaRPr lang="en-US"/>
          </a:p>
          <a:p>
            <a:pPr>
              <a:buNone/>
            </a:pPr>
            <a:r>
              <a:rPr lang="en-US" b="1" dirty="0">
                <a:ea typeface="+mn-lt"/>
                <a:cs typeface="+mn-lt"/>
              </a:rPr>
              <a:t>August 4: Closing Discussion Circle</a:t>
            </a:r>
            <a:r>
              <a:rPr lang="en-US" dirty="0">
                <a:ea typeface="+mn-lt"/>
                <a:cs typeface="+mn-lt"/>
              </a:rPr>
              <a:t>: Share thoughts and experiences of the past sessions of </a:t>
            </a:r>
            <a:r>
              <a:rPr lang="en-US">
                <a:ea typeface="+mn-lt"/>
                <a:cs typeface="+mn-lt"/>
              </a:rPr>
              <a:t>the series, current events and the impact on your teaching.</a:t>
            </a:r>
            <a:endParaRPr lang="en-US" dirty="0">
              <a:cs typeface="Calibri" panose="020F0502020204030204"/>
            </a:endParaRPr>
          </a:p>
          <a:p>
            <a:pPr marL="0" indent="0">
              <a:buNone/>
            </a:pPr>
            <a:endParaRPr lang="en-US" dirty="0">
              <a:cs typeface="Calibri" panose="020F0502020204030204"/>
            </a:endParaRPr>
          </a:p>
        </p:txBody>
      </p:sp>
    </p:spTree>
    <p:extLst>
      <p:ext uri="{BB962C8B-B14F-4D97-AF65-F5344CB8AC3E}">
        <p14:creationId xmlns:p14="http://schemas.microsoft.com/office/powerpoint/2010/main" val="569016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bwMode="auto">
          <a:xfrm>
            <a:off x="2286000" y="533401"/>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b="1"/>
              <a:t>Working Definitions for Anti-Racism Seminar</a:t>
            </a:r>
          </a:p>
        </p:txBody>
      </p:sp>
      <p:sp>
        <p:nvSpPr>
          <p:cNvPr id="2051" name="Subtitle 2"/>
          <p:cNvSpPr>
            <a:spLocks noGrp="1"/>
          </p:cNvSpPr>
          <p:nvPr>
            <p:ph type="subTitle" idx="1"/>
          </p:nvPr>
        </p:nvSpPr>
        <p:spPr bwMode="auto">
          <a:xfrm>
            <a:off x="1676400" y="2133600"/>
            <a:ext cx="88392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sz="2000"/>
          </a:p>
          <a:p>
            <a:pPr eaLnBrk="1" hangingPunct="1"/>
            <a:r>
              <a:rPr lang="en-US" altLang="en-US" sz="2400"/>
              <a:t>Loretta J. Stalans</a:t>
            </a:r>
          </a:p>
          <a:p>
            <a:pPr eaLnBrk="1" hangingPunct="1"/>
            <a:r>
              <a:rPr lang="en-US" altLang="en-US" sz="2400"/>
              <a:t>Professor of Criminal Justice and Criminology, Psychology</a:t>
            </a:r>
          </a:p>
        </p:txBody>
      </p:sp>
    </p:spTree>
    <p:extLst>
      <p:ext uri="{BB962C8B-B14F-4D97-AF65-F5344CB8AC3E}">
        <p14:creationId xmlns:p14="http://schemas.microsoft.com/office/powerpoint/2010/main" val="3648992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Power</a:t>
            </a:r>
          </a:p>
        </p:txBody>
      </p:sp>
      <p:sp>
        <p:nvSpPr>
          <p:cNvPr id="4099" name="Content Placeholder 2"/>
          <p:cNvSpPr>
            <a:spLocks noGrp="1"/>
          </p:cNvSpPr>
          <p:nvPr>
            <p:ph idx="1"/>
          </p:nvPr>
        </p:nvSpPr>
        <p:spPr bwMode="auto">
          <a:xfrm>
            <a:off x="1981200" y="1600200"/>
            <a:ext cx="8229600" cy="4800600"/>
          </a:xfrm>
        </p:spPr>
        <p:txBody>
          <a:bodyPr vert="horz" wrap="square" lIns="91440" tIns="45720" rIns="91440" bIns="45720" numCol="1" anchor="t" anchorCtr="0" compatLnSpc="1">
            <a:prstTxWarp prst="textNoShape">
              <a:avLst/>
            </a:prstTxWarp>
          </a:bodyPr>
          <a:lstStyle/>
          <a:p>
            <a:pPr marL="0" indent="0">
              <a:buNone/>
              <a:defRPr/>
            </a:pPr>
            <a:r>
              <a:rPr lang="en-US" altLang="en-US" dirty="0"/>
              <a:t>1. Has three components: </a:t>
            </a:r>
          </a:p>
          <a:p>
            <a:pPr marL="514350" indent="-514350">
              <a:buFontTx/>
              <a:buAutoNum type="alphaLcParenR"/>
              <a:defRPr/>
            </a:pPr>
            <a:r>
              <a:rPr lang="en-US" altLang="en-US" dirty="0"/>
              <a:t>control over allocating resources </a:t>
            </a:r>
          </a:p>
          <a:p>
            <a:pPr marL="514350" indent="-514350">
              <a:buFontTx/>
              <a:buAutoNum type="alphaLcParenR"/>
              <a:defRPr/>
            </a:pPr>
            <a:r>
              <a:rPr lang="en-US" altLang="en-US" dirty="0"/>
              <a:t>to influence or persuade </a:t>
            </a:r>
          </a:p>
          <a:p>
            <a:pPr marL="514350" indent="-514350">
              <a:buFontTx/>
              <a:buAutoNum type="alphaLcParenR"/>
              <a:defRPr/>
            </a:pPr>
            <a:r>
              <a:rPr lang="en-US" altLang="en-US" dirty="0"/>
              <a:t>to control people’s time.</a:t>
            </a:r>
          </a:p>
          <a:p>
            <a:pPr marL="0" indent="0">
              <a:buNone/>
              <a:defRPr/>
            </a:pPr>
            <a:endParaRPr lang="en-US" altLang="en-US" dirty="0"/>
          </a:p>
          <a:p>
            <a:pPr marL="0" indent="0">
              <a:buNone/>
              <a:defRPr/>
            </a:pPr>
            <a:r>
              <a:rPr lang="en-US" altLang="en-US" dirty="0"/>
              <a:t>2. Operates at three levels:  Systematic/Institutional; Interpersonal; and </a:t>
            </a:r>
          </a:p>
          <a:p>
            <a:pPr marL="0" indent="0">
              <a:buNone/>
              <a:defRPr/>
            </a:pPr>
            <a:r>
              <a:rPr lang="en-US" altLang="en-US" dirty="0"/>
              <a:t>Individual.  These three levels are intersecting.</a:t>
            </a:r>
          </a:p>
        </p:txBody>
      </p:sp>
    </p:spTree>
    <p:extLst>
      <p:ext uri="{BB962C8B-B14F-4D97-AF65-F5344CB8AC3E}">
        <p14:creationId xmlns:p14="http://schemas.microsoft.com/office/powerpoint/2010/main" val="82636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1981200" y="0"/>
            <a:ext cx="8229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b="1"/>
              <a:t>Racism</a:t>
            </a:r>
          </a:p>
        </p:txBody>
      </p:sp>
      <p:sp>
        <p:nvSpPr>
          <p:cNvPr id="3" name="Content Placeholder 2"/>
          <p:cNvSpPr>
            <a:spLocks noGrp="1"/>
          </p:cNvSpPr>
          <p:nvPr>
            <p:ph idx="1"/>
          </p:nvPr>
        </p:nvSpPr>
        <p:spPr bwMode="auto">
          <a:xfrm>
            <a:off x="1676400" y="685800"/>
            <a:ext cx="89916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30000"/>
              </a:lnSpc>
            </a:pPr>
            <a:r>
              <a:rPr lang="en-US" altLang="en-US" sz="2800"/>
              <a:t>Scholars disagree on the definition of racism. </a:t>
            </a:r>
          </a:p>
          <a:p>
            <a:pPr eaLnBrk="1" hangingPunct="1">
              <a:lnSpc>
                <a:spcPct val="130000"/>
              </a:lnSpc>
            </a:pPr>
            <a:r>
              <a:rPr lang="en-US" altLang="en-US" sz="2800"/>
              <a:t>Imbram X. Kendi, for example, prioritizes systemic bias in policies whereas Robin DiAngelo prioritizes bias in the beliefs and interactions of white persons with people of color (</a:t>
            </a:r>
            <a:r>
              <a:rPr lang="en-US" altLang="en-US" sz="2000"/>
              <a:t>see Kelefah Sanneh, New Yorker, August 19, 2019</a:t>
            </a:r>
            <a:r>
              <a:rPr lang="en-US" altLang="en-US" sz="2800"/>
              <a:t>). </a:t>
            </a:r>
          </a:p>
          <a:p>
            <a:pPr eaLnBrk="1" hangingPunct="1">
              <a:spcBef>
                <a:spcPct val="0"/>
              </a:spcBef>
            </a:pPr>
            <a:r>
              <a:rPr lang="en-US" altLang="en-US" sz="2800"/>
              <a:t>Racism is people of color continuing to receive systemic disadvantages in resources across societal institutions and within interpersonal exchanges due to policies, practices, cultural ideologies, norms, and implicit standards that favor those perceived as White. </a:t>
            </a:r>
          </a:p>
        </p:txBody>
      </p:sp>
    </p:spTree>
    <p:extLst>
      <p:ext uri="{BB962C8B-B14F-4D97-AF65-F5344CB8AC3E}">
        <p14:creationId xmlns:p14="http://schemas.microsoft.com/office/powerpoint/2010/main" val="3986042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157E8C6B576841973416B1FAB2F069" ma:contentTypeVersion="12" ma:contentTypeDescription="Create a new document." ma:contentTypeScope="" ma:versionID="e1a25a1dd7bbb2fcc27b8178b24534b4">
  <xsd:schema xmlns:xsd="http://www.w3.org/2001/XMLSchema" xmlns:xs="http://www.w3.org/2001/XMLSchema" xmlns:p="http://schemas.microsoft.com/office/2006/metadata/properties" xmlns:ns2="ed468a1d-be4c-4419-bcf5-210cc53d3a6d" xmlns:ns3="e81b1abb-2002-435a-a018-5721bb4a0dbc" targetNamespace="http://schemas.microsoft.com/office/2006/metadata/properties" ma:root="true" ma:fieldsID="44d9c329184ca9b5980eb424e0bafcf7" ns2:_="" ns3:_="">
    <xsd:import namespace="ed468a1d-be4c-4419-bcf5-210cc53d3a6d"/>
    <xsd:import namespace="e81b1abb-2002-435a-a018-5721bb4a0d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468a1d-be4c-4419-bcf5-210cc53d3a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1b1abb-2002-435a-a018-5721bb4a0db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8E29D7-01F5-4ECF-A361-BFE69B506D76}">
  <ds:schemaRefs>
    <ds:schemaRef ds:uri="http://schemas.microsoft.com/sharepoint/v3/contenttype/forms"/>
  </ds:schemaRefs>
</ds:datastoreItem>
</file>

<file path=customXml/itemProps2.xml><?xml version="1.0" encoding="utf-8"?>
<ds:datastoreItem xmlns:ds="http://schemas.openxmlformats.org/officeDocument/2006/customXml" ds:itemID="{58EE5E08-15A8-4D40-ADEB-4FD64748F110}">
  <ds:schemaRefs>
    <ds:schemaRef ds:uri="http://purl.org/dc/terms/"/>
    <ds:schemaRef ds:uri="http://schemas.openxmlformats.org/package/2006/metadata/core-properties"/>
    <ds:schemaRef ds:uri="http://purl.org/dc/dcmitype/"/>
    <ds:schemaRef ds:uri="http://schemas.microsoft.com/office/infopath/2007/PartnerControls"/>
    <ds:schemaRef ds:uri="ed468a1d-be4c-4419-bcf5-210cc53d3a6d"/>
    <ds:schemaRef ds:uri="http://purl.org/dc/elements/1.1/"/>
    <ds:schemaRef ds:uri="http://schemas.microsoft.com/office/2006/documentManagement/types"/>
    <ds:schemaRef ds:uri="e81b1abb-2002-435a-a018-5721bb4a0dbc"/>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E4C26A7-67D1-4579-8154-08F0FAF1A0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468a1d-be4c-4419-bcf5-210cc53d3a6d"/>
    <ds:schemaRef ds:uri="e81b1abb-2002-435a-a018-5721bb4a0d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361</TotalTime>
  <Words>4516</Words>
  <Application>Microsoft Office PowerPoint</Application>
  <PresentationFormat>Widescreen</PresentationFormat>
  <Paragraphs>390</Paragraphs>
  <Slides>65</Slides>
  <Notes>10</Notes>
  <HiddenSlides>0</HiddenSlides>
  <MMClips>0</MMClips>
  <ScaleCrop>false</ScaleCrop>
  <HeadingPairs>
    <vt:vector size="6" baseType="variant">
      <vt:variant>
        <vt:lpstr>Fonts Used</vt:lpstr>
      </vt:variant>
      <vt:variant>
        <vt:i4>14</vt:i4>
      </vt:variant>
      <vt:variant>
        <vt:lpstr>Theme</vt:lpstr>
      </vt:variant>
      <vt:variant>
        <vt:i4>8</vt:i4>
      </vt:variant>
      <vt:variant>
        <vt:lpstr>Slide Titles</vt:lpstr>
      </vt:variant>
      <vt:variant>
        <vt:i4>65</vt:i4>
      </vt:variant>
    </vt:vector>
  </HeadingPairs>
  <TitlesOfParts>
    <vt:vector size="87" baseType="lpstr">
      <vt:lpstr>MS PGothic</vt:lpstr>
      <vt:lpstr>MS PGothic</vt:lpstr>
      <vt:lpstr>Abadi Extra Light</vt:lpstr>
      <vt:lpstr>Algerian</vt:lpstr>
      <vt:lpstr>Arial</vt:lpstr>
      <vt:lpstr>Bookman Old Style</vt:lpstr>
      <vt:lpstr>Calibri</vt:lpstr>
      <vt:lpstr>Calibri Light</vt:lpstr>
      <vt:lpstr>Century Gothic</vt:lpstr>
      <vt:lpstr>Franklin Gothic Book</vt:lpstr>
      <vt:lpstr>Times</vt:lpstr>
      <vt:lpstr>Times New Roman</vt:lpstr>
      <vt:lpstr>Wingdings</vt:lpstr>
      <vt:lpstr>Wingdings 3</vt:lpstr>
      <vt:lpstr>office theme</vt:lpstr>
      <vt:lpstr>1_Office Theme</vt:lpstr>
      <vt:lpstr>Wisp</vt:lpstr>
      <vt:lpstr>1_RetrospectVTI</vt:lpstr>
      <vt:lpstr>2_Office Theme</vt:lpstr>
      <vt:lpstr>3_Office Theme</vt:lpstr>
      <vt:lpstr>4_Office Theme</vt:lpstr>
      <vt:lpstr>Blank Presentation</vt:lpstr>
      <vt:lpstr>Anti-Racist Pedagogy Series: Introduction to Related Theory </vt:lpstr>
      <vt:lpstr>Welcome</vt:lpstr>
      <vt:lpstr>Today's agenda</vt:lpstr>
      <vt:lpstr>Intent of session</vt:lpstr>
      <vt:lpstr>Shared assumptions</vt:lpstr>
      <vt:lpstr>The work of anti-racism</vt:lpstr>
      <vt:lpstr>Working Definitions for Anti-Racism Seminar</vt:lpstr>
      <vt:lpstr>Power</vt:lpstr>
      <vt:lpstr>Racism</vt:lpstr>
      <vt:lpstr>White Supremacy</vt:lpstr>
      <vt:lpstr>Racism, White Supremacy, Racial Prejudice</vt:lpstr>
      <vt:lpstr>White Privilege</vt:lpstr>
      <vt:lpstr>Anti-racism: a starting place</vt:lpstr>
      <vt:lpstr>Critical Race Theory and Whiteness Studies  for anti-racist pedagogy  Cristina Lombardi-Diop  clombardidiop@luc.edu Loyola University Chicago  Anti-Racist Pedagogy: Theory Session  July 7, 2020 </vt:lpstr>
      <vt:lpstr>Critical race theory</vt:lpstr>
      <vt:lpstr>Critical Race Theory in the classroom </vt:lpstr>
      <vt:lpstr>Whiteness Studies</vt:lpstr>
      <vt:lpstr>Whiteness Studies (cont.)</vt:lpstr>
      <vt:lpstr>Whiteness Studies in the classroom</vt:lpstr>
      <vt:lpstr>CRT + WS in the Classroom: Recommendations</vt:lpstr>
      <vt:lpstr>CRT and WS: Recommendations</vt:lpstr>
      <vt:lpstr>Anti-racism beyond the classroom</vt:lpstr>
      <vt:lpstr>References and suggested readings</vt:lpstr>
      <vt:lpstr>Race as a social construction</vt:lpstr>
      <vt:lpstr>What Is Race?</vt:lpstr>
      <vt:lpstr>  Race is a Social Construction</vt:lpstr>
      <vt:lpstr>PowerPoint Presentation</vt:lpstr>
      <vt:lpstr>Multiculturalism and Antiracism</vt:lpstr>
      <vt:lpstr>Some (provisional) definitions</vt:lpstr>
      <vt:lpstr>Multiculturalism and Antiracism: Some Differences</vt:lpstr>
      <vt:lpstr>Multiculturalism and Possible Lessons for Antiracist Efforts</vt:lpstr>
      <vt:lpstr>Feminist theory and anti-racist pedagogy</vt:lpstr>
      <vt:lpstr>What is feminist theory?</vt:lpstr>
      <vt:lpstr>Poststructural Feminism...   </vt:lpstr>
      <vt:lpstr>M. Shawn Copeland, “Race, Class, and Gender in Jesuit and Feminist Education,” p. 131.</vt:lpstr>
      <vt:lpstr>References</vt:lpstr>
      <vt:lpstr>Intersectionality &amp; Black Queer Theory</vt:lpstr>
      <vt:lpstr>Intersectionality</vt:lpstr>
      <vt:lpstr>Example: The Immigration Reform Act of 1990 and the “battered spouse waiver”</vt:lpstr>
      <vt:lpstr>What does this example teach us?</vt:lpstr>
      <vt:lpstr>Black Queer Theory</vt:lpstr>
      <vt:lpstr>Black Queer Theory</vt:lpstr>
      <vt:lpstr>Black Queer Theory</vt:lpstr>
      <vt:lpstr>Black Queer Theory and Intersectionality</vt:lpstr>
      <vt:lpstr>Black Queer Theory, Intersectionality, and Compounded Vulnerabilities</vt:lpstr>
      <vt:lpstr>Asking intersectional questions as instructors.</vt:lpstr>
      <vt:lpstr>Intersection of Queer Theory, Latin American-US Latinx Studies and Race/Racism</vt:lpstr>
      <vt:lpstr>Liberation Theology: A Culturally Receptive Approach</vt:lpstr>
      <vt:lpstr>Introduction and Purpose</vt:lpstr>
      <vt:lpstr>“Theology as critical reflection on historical praxis is a liberating theology, a theology of the liberating transformation of the history of humankind…which openly confesses to Christ.”</vt:lpstr>
      <vt:lpstr>A theory of liberation theology can be considered anti-racist (or culturally engaging) if it does at least 2 of these simultaneously:</vt:lpstr>
      <vt:lpstr>Three Examples in Liberation Theology</vt:lpstr>
      <vt:lpstr>‘The Dialects of the African Theological Paradigm’ – Emmanuel Martey</vt:lpstr>
      <vt:lpstr>‘Theology of Struggle’ – Eleazar Fernandez</vt:lpstr>
      <vt:lpstr>‘Lo Cotidiano – En La Lucha’ Ada Maria Isasi-Diaz</vt:lpstr>
      <vt:lpstr>Conclusions and Resources</vt:lpstr>
      <vt:lpstr>Bibliography and Further Suggestions</vt:lpstr>
      <vt:lpstr>Strengths and Limitations of anti-racist pedagogy </vt:lpstr>
      <vt:lpstr>Strengths and Limitations of  Anti-racist Approaches </vt:lpstr>
      <vt:lpstr>Strengths and Limitations of  Anti-racist Approaches </vt:lpstr>
      <vt:lpstr>Strengths and Limitations of  Anti-racist Approaches </vt:lpstr>
      <vt:lpstr>PowerPoint Presentation</vt:lpstr>
      <vt:lpstr>Q&amp;A</vt:lpstr>
      <vt:lpstr>Additional resources</vt:lpstr>
      <vt:lpstr>Upcoming events &amp;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Colacchio Wesley, Bridget</cp:lastModifiedBy>
  <cp:revision>802</cp:revision>
  <dcterms:created xsi:type="dcterms:W3CDTF">2020-06-29T15:41:40Z</dcterms:created>
  <dcterms:modified xsi:type="dcterms:W3CDTF">2020-07-06T22:27:09Z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0x010100D8157E8C6B576841973416B1FAB2F069</vt:lpwstr>
  </property>
</Properties>
</file>